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77" r:id="rId3"/>
    <p:sldId id="315" r:id="rId4"/>
    <p:sldId id="316" r:id="rId5"/>
    <p:sldId id="318" r:id="rId6"/>
    <p:sldId id="317" r:id="rId7"/>
    <p:sldId id="319" r:id="rId8"/>
    <p:sldId id="320" r:id="rId9"/>
    <p:sldId id="321" r:id="rId10"/>
    <p:sldId id="322" r:id="rId11"/>
    <p:sldId id="323" r:id="rId12"/>
    <p:sldId id="324" r:id="rId13"/>
    <p:sldId id="325" r:id="rId14"/>
    <p:sldId id="326" r:id="rId15"/>
    <p:sldId id="327" r:id="rId16"/>
    <p:sldId id="328" r:id="rId17"/>
    <p:sldId id="314"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66CCFF"/>
    <a:srgbClr val="191919"/>
    <a:srgbClr val="00FF00"/>
    <a:srgbClr val="008000"/>
    <a:srgbClr val="BDFFBD"/>
    <a:srgbClr val="004600"/>
    <a:srgbClr val="009900"/>
    <a:srgbClr val="ABFFAB"/>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7" autoAdjust="0"/>
    <p:restoredTop sz="89876" autoAdjust="0"/>
  </p:normalViewPr>
  <p:slideViewPr>
    <p:cSldViewPr>
      <p:cViewPr>
        <p:scale>
          <a:sx n="69" d="100"/>
          <a:sy n="69" d="100"/>
        </p:scale>
        <p:origin x="-145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cs typeface="+mn-cs"/>
              </a:defRPr>
            </a:lvl1pPr>
          </a:lstStyle>
          <a:p>
            <a:pPr>
              <a:defRPr/>
            </a:pPr>
            <a:fld id="{BB3FCF57-88D6-4138-B9E2-E6DFE131E0AD}" type="datetimeFigureOut">
              <a:rPr lang="en-US"/>
              <a:pPr>
                <a:defRPr/>
              </a:pPr>
              <a:t>6/17/2019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cs typeface="+mn-cs"/>
              </a:defRPr>
            </a:lvl1pPr>
          </a:lstStyle>
          <a:p>
            <a:pPr>
              <a:defRPr/>
            </a:pPr>
            <a:fld id="{4626BEF4-678A-41A9-B174-019561BFE43B}" type="slidenum">
              <a:rPr lang="en-US"/>
              <a:pPr>
                <a:defRPr/>
              </a:pPr>
              <a:t>‹#›</a:t>
            </a:fld>
            <a:endParaRPr lang="en-US"/>
          </a:p>
        </p:txBody>
      </p:sp>
    </p:spTree>
    <p:extLst>
      <p:ext uri="{BB962C8B-B14F-4D97-AF65-F5344CB8AC3E}">
        <p14:creationId xmlns:p14="http://schemas.microsoft.com/office/powerpoint/2010/main" val="3743925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cs typeface="+mn-cs"/>
              </a:defRPr>
            </a:lvl1pPr>
          </a:lstStyle>
          <a:p>
            <a:pPr>
              <a:defRPr/>
            </a:pPr>
            <a:fld id="{F7BAFEC0-6DE0-4855-8D7E-2A2EA66D0C38}" type="datetimeFigureOut">
              <a:rPr lang="en-US"/>
              <a:pPr>
                <a:defRPr/>
              </a:pPr>
              <a:t>6/17/2019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cs typeface="+mn-cs"/>
              </a:defRPr>
            </a:lvl1pPr>
          </a:lstStyle>
          <a:p>
            <a:pPr>
              <a:defRPr/>
            </a:pPr>
            <a:fld id="{3D22A958-9853-4845-B6D5-8B58FA316B37}" type="slidenum">
              <a:rPr lang="en-US"/>
              <a:pPr>
                <a:defRPr/>
              </a:pPr>
              <a:t>‹#›</a:t>
            </a:fld>
            <a:endParaRPr lang="en-US"/>
          </a:p>
        </p:txBody>
      </p:sp>
    </p:spTree>
    <p:extLst>
      <p:ext uri="{BB962C8B-B14F-4D97-AF65-F5344CB8AC3E}">
        <p14:creationId xmlns:p14="http://schemas.microsoft.com/office/powerpoint/2010/main" val="42032509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en-US" smtClean="0"/>
          </a:p>
        </p:txBody>
      </p:sp>
      <p:sp>
        <p:nvSpPr>
          <p:cNvPr id="4" name="Slide Number Placeholder 3"/>
          <p:cNvSpPr>
            <a:spLocks noGrp="1"/>
          </p:cNvSpPr>
          <p:nvPr>
            <p:ph type="sldNum" sz="quarter" idx="5"/>
          </p:nvPr>
        </p:nvSpPr>
        <p:spPr/>
        <p:txBody>
          <a:bodyPr/>
          <a:lstStyle/>
          <a:p>
            <a:pPr>
              <a:defRPr/>
            </a:pPr>
            <a:fld id="{102B5464-FEF3-4E39-8CC8-E44E42F2DD99}" type="slidenum">
              <a:rPr lang="en-US" smtClean="0"/>
              <a:pPr>
                <a:defRPr/>
              </a:pPr>
              <a:t>2</a:t>
            </a:fld>
            <a:endParaRPr lang="en-US"/>
          </a:p>
        </p:txBody>
      </p:sp>
    </p:spTree>
    <p:extLst>
      <p:ext uri="{BB962C8B-B14F-4D97-AF65-F5344CB8AC3E}">
        <p14:creationId xmlns:p14="http://schemas.microsoft.com/office/powerpoint/2010/main" val="3180056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en-US" smtClean="0"/>
          </a:p>
        </p:txBody>
      </p:sp>
      <p:sp>
        <p:nvSpPr>
          <p:cNvPr id="4" name="Slide Number Placeholder 3"/>
          <p:cNvSpPr>
            <a:spLocks noGrp="1"/>
          </p:cNvSpPr>
          <p:nvPr>
            <p:ph type="sldNum" sz="quarter" idx="5"/>
          </p:nvPr>
        </p:nvSpPr>
        <p:spPr/>
        <p:txBody>
          <a:bodyPr/>
          <a:lstStyle/>
          <a:p>
            <a:pPr>
              <a:defRPr/>
            </a:pPr>
            <a:fld id="{102B5464-FEF3-4E39-8CC8-E44E42F2DD99}" type="slidenum">
              <a:rPr lang="en-US" smtClean="0"/>
              <a:pPr>
                <a:defRPr/>
              </a:pPr>
              <a:t>3</a:t>
            </a:fld>
            <a:endParaRPr lang="en-US"/>
          </a:p>
        </p:txBody>
      </p:sp>
    </p:spTree>
    <p:extLst>
      <p:ext uri="{BB962C8B-B14F-4D97-AF65-F5344CB8AC3E}">
        <p14:creationId xmlns:p14="http://schemas.microsoft.com/office/powerpoint/2010/main" val="318005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en-US" smtClean="0"/>
          </a:p>
        </p:txBody>
      </p:sp>
      <p:sp>
        <p:nvSpPr>
          <p:cNvPr id="4" name="Slide Number Placeholder 3"/>
          <p:cNvSpPr>
            <a:spLocks noGrp="1"/>
          </p:cNvSpPr>
          <p:nvPr>
            <p:ph type="sldNum" sz="quarter" idx="5"/>
          </p:nvPr>
        </p:nvSpPr>
        <p:spPr/>
        <p:txBody>
          <a:bodyPr/>
          <a:lstStyle/>
          <a:p>
            <a:pPr>
              <a:defRPr/>
            </a:pPr>
            <a:fld id="{102B5464-FEF3-4E39-8CC8-E44E42F2DD99}" type="slidenum">
              <a:rPr lang="en-US" smtClean="0"/>
              <a:pPr>
                <a:defRPr/>
              </a:pPr>
              <a:t>4</a:t>
            </a:fld>
            <a:endParaRPr lang="en-US"/>
          </a:p>
        </p:txBody>
      </p:sp>
    </p:spTree>
    <p:extLst>
      <p:ext uri="{BB962C8B-B14F-4D97-AF65-F5344CB8AC3E}">
        <p14:creationId xmlns:p14="http://schemas.microsoft.com/office/powerpoint/2010/main" val="318005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en-US" smtClean="0"/>
          </a:p>
        </p:txBody>
      </p:sp>
      <p:sp>
        <p:nvSpPr>
          <p:cNvPr id="4" name="Slide Number Placeholder 3"/>
          <p:cNvSpPr>
            <a:spLocks noGrp="1"/>
          </p:cNvSpPr>
          <p:nvPr>
            <p:ph type="sldNum" sz="quarter" idx="5"/>
          </p:nvPr>
        </p:nvSpPr>
        <p:spPr/>
        <p:txBody>
          <a:bodyPr/>
          <a:lstStyle/>
          <a:p>
            <a:pPr>
              <a:defRPr/>
            </a:pPr>
            <a:fld id="{102B5464-FEF3-4E39-8CC8-E44E42F2DD99}" type="slidenum">
              <a:rPr lang="en-US" smtClean="0"/>
              <a:pPr>
                <a:defRPr/>
              </a:pPr>
              <a:t>5</a:t>
            </a:fld>
            <a:endParaRPr lang="en-US"/>
          </a:p>
        </p:txBody>
      </p:sp>
    </p:spTree>
    <p:extLst>
      <p:ext uri="{BB962C8B-B14F-4D97-AF65-F5344CB8AC3E}">
        <p14:creationId xmlns:p14="http://schemas.microsoft.com/office/powerpoint/2010/main" val="318005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en-US" smtClean="0"/>
          </a:p>
        </p:txBody>
      </p:sp>
      <p:sp>
        <p:nvSpPr>
          <p:cNvPr id="4" name="Slide Number Placeholder 3"/>
          <p:cNvSpPr>
            <a:spLocks noGrp="1"/>
          </p:cNvSpPr>
          <p:nvPr>
            <p:ph type="sldNum" sz="quarter" idx="5"/>
          </p:nvPr>
        </p:nvSpPr>
        <p:spPr/>
        <p:txBody>
          <a:bodyPr/>
          <a:lstStyle/>
          <a:p>
            <a:pPr>
              <a:defRPr/>
            </a:pPr>
            <a:fld id="{102B5464-FEF3-4E39-8CC8-E44E42F2DD99}" type="slidenum">
              <a:rPr lang="en-US" smtClean="0"/>
              <a:pPr>
                <a:defRPr/>
              </a:pPr>
              <a:t>6</a:t>
            </a:fld>
            <a:endParaRPr lang="en-US"/>
          </a:p>
        </p:txBody>
      </p:sp>
    </p:spTree>
    <p:extLst>
      <p:ext uri="{BB962C8B-B14F-4D97-AF65-F5344CB8AC3E}">
        <p14:creationId xmlns:p14="http://schemas.microsoft.com/office/powerpoint/2010/main" val="31800564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http://www.quatest3.com.vn/Content/UserImages/Hinh-anh-bai-viet/06-Quyet-dinh-chi-dinh/%5BLogo%5D%20Bo-xay-dung.jpg" TargetMode="Externa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AutoShape 23" descr="data:image/jpeg;base64,/9j/4AAQSkZJRgABAQAAAQABAAD/2wCEAAkGBxQTEhUUExQVFBUXGBgYFxgXGRwYGRgXGRgXFxYdHRodHCggGB0lGxcXITEhJikrLi4uFx8zODMsNygtLisBCgoKDg0OGxAQGywkHyQsLCwsLCwsLCwsLCwsLCwsLCwsLCwsLCwsLCwsLCwsLCwsLCwsLCwsLCwsLCwsLCwsLP/AABEIAJEBWgMBEQACEQEDEQH/xAAcAAEAAgIDAQAAAAAAAAAAAAAABgcEBQIDCAH/xABKEAABAwIBCAQJCQgBAwUBAAABAAIDBBESBQYHITFBUXETImGBMkJScnORobGyFBcjMzRTYpPRJEOCkqLBwtIVY+HxJURU4vAW/8QAGgEBAAMBAQEAAAAAAAAAAAAAAAECAwQFBv/EADMRAAIBAgQDBgYCAgMBAAAAAAABAgMRBBIhMQVBURMyM3GBoRQiYZGxwULwUtEj4fEV/9oADAMBAAIRAxEAPwC8UAQBAEAQBAEAQBAEAQBAEAQBAEAQBAEAQBAEAQBAEAQBAEAQBAEAQBAEAQBAEAQBAEAQBAEAQBAEAQGLlPKMVPGZJnhjBtJ9gAGsnsChuxWc4wWaT0I984tB9678uT/VV7SJz/G0evsz584tB9678uT/AFTtIkfG0evsx841B9678t/+qdpEfG0evsx84tB9678uT/VO0iPjaPX2Y+cWg+9d+XJ/qnaRHxtHr7MfOLQfeu/Lk/1TtIk/G0evsx84tB9678uT/VO0iPjaPX2ZlZMz2o55WxRSkvfcNBY8XIBO0ttsBRTT0LQxVKcssXr6kiVzoCAIAgCAIAgCAIAgCAIAgCAIAgCAIDhNM1jS57g1o2lxAA5k7EIbtqzX1OcFLHH0jp4sHEODr8gLknkozIpKrCKzNqx8fnFTCnFSZm9CdQfr1m5FrWve4Oq19RUZla4daChnvoc4svUzoxIJ4sB2OLwPedR7FOZEqrBrMmrGfHIHAFpBB1gg3BHYVJc5IAgCAIAgCAIAgCAIAgMXKmUI6eJ0srsLGi5PuA4knUB2qG7FZzUI5pbFFZ15ySVsuN/VY24jZuaOJ4uO8rCUrng4jESrSu9uSNIqmAQBAEAQBAEBbujPNQQxiplH0sguwH92w/5OHqGritoR5nsYLD5Fnlu/Ynq0O8IAgCAIAgCAIAgCAIAgCAIAgCAIAgIrpIyRJU0ZEW1jhIW+W1odcc9dwOxUmro5cZSlUp2j5+ZRwCwPBN5Plprsnx0mF2NkxlLtWEtIcABvvd3sVr6WOiVZOiqfNO/5NJbsUGFi+sxMlSU1HHFL4d3OI24cRvh7veSt4KyPoMNTdOmovckCsbhAEAQBAEAQBAEAQBAUlpDzn+VzdHGfoIjZvB79hf2jcOy53rCcrs8TGYjtJZVsiJKhxhAEAQBAEAQE30bZqfKJPlEo+hjPVBGqR43drW7+J1cVpCN9TuwWHzvPLZe5ca2PZCAIDqqKhjBd7msGy7iGi/MoDH/5en+/h/Mb+qi6IzLqd1NWRyX6N7H224XB1uF7HUpuE7nehIQBAfCUBhf8zT/fw/mN/VRdC5zjypC4hrZonE7AHtJPIX1pcGWpAQBAEAQBAEB8IQFSZSzOpKE46yoc9pv0cUbcL324m52XHAdu5YuKW55M8LSo61JX6L+/9EFiLcYLg4sxC4B62G+sA7L23qh56tfXb9Fg5HzLpqp7J6SoIia9pfG9t3sIIdhvf2m/Mq6inselTwtObU6ctOhaq2PUCAIAgCAIAgCAIAgCAh+k3Lpp6Xo2G0k12C20MH1h9RA/iVJuyOPG1uzp2W7KVWB4gQBAZuSskzVLsEEbpDvtsHNx1N7ypSvsXp0p1HaKuS+j0W1LheSWKPsGJ579QHqJV1TZ2x4dN7tIVeiypaLxyxSdhxMPdqI9qdmxLh01s0yI5VyPPTOwzxOjO4nwTycOq7uKo00cdSlOn3lYzM0s331s4jFwwdaR48Vl934jsHedgKmKuy+HoOrO3LmXzRUjIo2xxtDWMAa0DcAuhKx78YqKsjvQkIAgNTnLm/FWxCKUuADsQLSAQ4AjeCDqJ3KGrmVWlGrHLI8/VEIa9zduFzh6iQsDwJxSk10ZYmhYdeq82L3yLSnzPR4c9Zen7LTWh6YQBAcJog5padjgQeRFigKIz6zejoqgRRFzmGNrxjsSLuc21wBcdVYzVmePjKMKck48zEzRH7dS+mj+IKI7mWFsq0T0Ktz3QgCAIAgCAIAgI3nnmoyuYOsWSsDujcNmu2pw3gkDtCrKNznxGHVZfVbFH09K58jYgOu54YAfKJw2PesDwlBuWXnsXxmnm1HQxFjCXOcQXuO8gW1DcBr1dq3jGx79ChGjGyN4rGwQBAEAQBAEAQBAEAQFH6S8pdNXPF+rEBE3mNb+/ESP4QsJu7PDxtTNVa6aEVVDkCAleY+Z7q12N92QNNnEbXnyW/3O73XjG514XCuq7vb8lz0FDHCwRxMaxg2Bot/5PatkrHtRioq0UZCksEB0VtHHMwslY17Dta4XH/ntRq5WUVJWaMXIeRIaSPo4G4QTckm7ie0nWeChRS2K06UaatFGxUmgQBAEAQHmuu+tk89/xFcx87V8SXm/yWFoX8Oq82L3yLWmd3Dt5en7LSWh6gQBAEBTumD7az0DfjkWU9zy+IPWJHc0ft1L6ZnvVY7nNhfFiehFue6EAQBAEAQBAEAQGvZkOnE3TiGMS7ceEXudp59u1RlV7lOzhmzWV+pFs+85aygmjmEbJaIgNeB4YeSb9bxdVraraiDtCkuS3JGUo6mFk0TsTHi4PvBG4g6iOxAZiAIAgCAIAgCAIAgOMjw0EnYASeQQHmuonMj3PO17nOPNxLj71ynzMpZm2+Z1oQZ+Q8mOqaiOFu17rE8GjW49zQSpSu7GlKm6k1FHoLJ1CyCJkUYwsYAAP14k7SeJXQlY+hhFQiorYyCVJY0dXnjRRuwvqY7jaG3fb+UGyrmRlKvTi7OS+5nZMyzBUAmGVkltoadY5jaFKaZeM4y7rud1RlCKM4XyxsO2znNabciUuiW0jrGWKf7+H8xv6pdDMjIqahkbS97msaNZc42A7ypJ2NPTZ40UjwxtQzETYXu0E9hIAPrVcyMlXpt2Ul9zeE21lWNTRPzzoQ/AamO/eW/zAYfaq5kYvEUk7OS+5u4pA4BzSHNIuCDcEdh3qxsebq762Tz3/EVzHztXvy83+SwdC/h1Xmxe+Ra0zu4d/L0/Zaa0PUOiorY4/DkYzznBvvKi5DaW50f8zT/fw/mN/VLojNHqfRlin+/h/Mb+qXQzLqVVpfP7az0DfjkWU9zzOId6PkRzNI/ttN6aP4gojuc2G8WPmX/U1TIwDI9rAdQLnBtz3rc94x/+Zp/v4fzG/qouiLozgVJIQGpyjnNSQHDLURtcNrb3cOYFyFDaRSVSEO80jroM66OZ2GOojLjsBOEnkHAXRSTIjWpz0i0zdKTQ1+VMuU9P9dMyPgCeseTdp9ShtIrKcY6ydhknLdPUgmCVsltoG0cwdYRNMRnGesXcrnKWk2oZUvDI4+iY9zcLg7GQ0kE4gdRNuGrtWbm7nBUxzjUaS0X3NplnPyiqKGVpxdI9haIi03xkdU4rYbA2N77uKtnVjZ4yk4Xv6czhoXlPQTs8VsgcOwub1rfyg96Qd0MHUlOn83IlmVc6aSnOGWdrXeSLucOYaCR3qXJI1qV6dPvMxqHPehldhbO0EmwxhzL97gAimisMVRk7KX6N1WV0cTcUsjI2k2DnODRc7BcqW0jaUlFXbsYP/wDTUf8A8qD8xv6qMy6lO3p/5L7mfSVccrccb2yN2YmkOFxt1hWTuaRkpK6Z9hq43kta9ji3aA4EjmAdSEncgCAIDAy861NOeEUh/ocoexSp3H5HnNq5j5pH1CSyNDeTwXzzkeCGxtPPrP8Acxa01zPT4dDWU/QtJanqFMZ/54vqJHQwuLadpLTbV0pG0k+TwG/byxlK55WLxTbcIbc/qQ+CFz3BrGlzjsa0Ek8gFU4IxcnaKNjJkyrpC2YxTQkHU+xFjzGzkVNmjV0q1L57NfUxMp5QkqJDLM7G8gAk2GoCw1DUFBSpUlUlmkSPR1m3FWSydKXWiDHANIGIknabXtq3W2q0EmdOCoQqSbfKxYue+a8ld0TWzCONhJe0gm5NrEC4uRr28VpKNz0sRRdWKjeyKUrqfo5JIyb4HuZfjhcW39ixPEqRyya6aEqostV9dA2hiAdhb133s50Y1APcTa2wcTq7b2u5aHXGtVrQ7KK839CK1tI6KR8cgwvYS1w22I96qcU4OEnF8iw9DuU34packlgb0jQfFN7OtwBuDbs7VeDPS4fN6wfIrut+sf57viKzPOqd+Xm/yWHoX8Oq82L3yLWmehw7+Xp+yaZ75bNJSPkb4ZIYy+5zt/cLnuVpOyO2vU7ODktyh6md0ji+Rxe9xuXONye9YHgyk5O8tWd8WSJ3Nxtglc3yhG4gjmApsyVRm1dRf2NlmRkX5VWRxkdRpxyavFYdh5mw71MVdm2Fo56qTW25utLw/bWegZ8cime5vxDvLyI9mj9upvTM96iO5hhfGiT/AEzj6Gn9I74Feex38Q8Nef6ZU0jRY8iszyD0xRfVs81vuC6D6UqjP3Pl8r3QUziyJpLXPbqdIRqNjubu1beSylK+iPMxWKd3CHqyE0FFJM8RxML3u2NHt7AO0qiVzghCVSWWJtsu5n1VLGJJmNwEgEtdiwk7MWrVz2Kzi0bVMLUprM/YzaDPmsbTimjJc8mzH2LpA22poG88DrNkUnaxrDF1XHJFXfU1GWci1UIEtTHI3pD4byHEu26zckHsKhxa3MatKrH5qhi5NyhJTyCSF5Y8arjgdoIOojsKi9jKnVlCWaJtBmzWTQuq+ic9jrvJuMTrklzg3aRtOzkrZW9Tf4arNdpbfU0UbS4hrQXOJsGtFyTwAGsqqVzCMJSdoq7JrWV8mTaQUjHYamU9LORtja4AMYCD4Vmi/C5ttBVm7Kx2VKjw9NUov5t2QpZnnGXHkudzMbYZXM8oMcW252spsXVKbV1F28jjNlCV8bI3SOdGwksaTcNvq1IQ6kpRUW9EcaCm6SWOPZjexl+GJwbf2oIRzSUerLokyKyioTExz+j6RhmeT1ujdIwTG7QMLcF7kbBcrojGyPoaNKNKOVEUydC9hY4joyWvNJYl3SyfKMLA3qjogGWBaCQ5kl/FNpNi1kKhAEBi5VhxwSsG10b2+tpCh7FZq8Wjzc3YuY+ZR9QkuDQ8B8jk9O6/5cS2p7HscP8ACfn/AKN/nrXGGhqHtNnYMIPAvIYD3Yrq0nZHXWnkpykuSPP4CwPnS59F2RWRUrZiB0k13F28MuQ1o4Cwv3raCsj28HSUKafN6kxliDmlrgHNIsQdYIO0FXOs83V0YbLI0bGveByDiAuY+cqJKckur/JP9DH1tT5kfvetafM7+Hby9P2WqtD1Dzll37TP6aX43LnZ8/iPFl5smehv7RP6Jvxq9M6+Hd6XoaTLeaVaKmQdDJLie5we0Xa4Ekg4tg27DsVXFmVbC1XUbte7LF0eZqOo2PfLbppLAgG4Y0awL7zc3O7UFrGNj0MLh+yjruymq36x/nu+IrA8ar35eb/JYehfw6rzYvfItaZ38O/l6fsl+f8AkZ9VRuZGLvaQ9o8otvccyCbdtlaSujtxNJ1KbityiXsLSQ4EEGxDhYgjcQsDwWmnZou7NnPmlqGtYXCGWwGB+oE/hdsI7NvYtlJM9yjiqdTTZ9CSR0kYe6RrGh7gA5wADnAbLnftVzosr3Kj0v8A21noG/HIsZ7nlcQ768iPZo/bqb0zPeojuc+F8aPmXBnxmya6FrWvwPY7E24u0mxFjvHMLWUbnr16Kqxy3sUlljJklPI6GVuF7douCLHYQRuKxaseJVpypyyyLdyrnVC7JkslPKC8RtZYanNc/CzW06xbFe/YtXLTQ9mdePZOcWUwFieGW1ogyW1sD6gjryOLQeDGfq69+QWsFoevgIJU83UxtLGccZj+SRkOcXB0pGxgabhvnE21bgO1Jy5EY2ulHs1uzo0OZNOKaoI6thGwkbTfE+3IYR3lKa5kYCnaLm+Zu9Ln2EemZ7nKZ7GuN8F+n5KaWR5Ect1fY9B5nfYaX0Mfwhbx2Pfp9xeSNlHSRtcXNYxrjtcGgE8zZSXPPOXa0zVE0rjcue4917NHINAHcuZu585WlmqSl9SQaM8hNqaoukAMcIDi0+M4mzARvGonuCtBXZ0YGkp1LvZF2BbntlKaU6Nkdd9GwMD42vdbUC4ueCe+w9SwmtTxcfGKqaLkaDN0Xq6f00XxtVVuc1HxI+aPRRC6T6MwaTI9PE7HHDEx3lNYAde21hqQGcgCAIAgPO2cWT/k9VNDsDHnD5p6zP6SFzNWZ85WhkqOP1NcoMy0NDVb1aiE7i2Qd4wu+FvrWtNnq8OnpKPqSfSHTl+T6gDaGh3cxzXH2Aq89jsxCvSkvoUOsD58vXRzXNloIbHXGDG4cC06vW2x71vF6HvYWSlSj9vsSZWOg825TP00vpH/ABFcx87W8SXm/wAk80MH6Wp8yP4nLSnzO7h28vT9kxztzxho2ltxJMR1YwdnAuPij2lWlOx218RGktd+hR1VOZHue62J7nONtl3Ek91ysTwpScpOT5k90NfaJ/Rt+JaUz0OHd6XoWytT1AgPNVZ9Y/z3fEVzHzlXvy83+Sw9C/h1Xmxe+Ra0z0OHfy9P2Tyizip5ah9NG/FKwEuFiAMJwuFyLEgncrKSbsd6qwlJxT1R1ZwZq01WD0rLPtqkbqeOGvxuRujimRVoQqL5l/so/L+SzTVEkDiHFhtfiCA5p7NRCxas7HhVqXZzcSV6Ns6pY52U0ji+KQ4W3Nyx3i2PknZbtCtCWtjsweIlmUJbM46X/trPQN+ORJ7k8Q7y8iOZo/bab0zPiCiO5zYbxonoVbnvFIaVD/6hJ5kfwrGe54+P8X0X7M/OTR4YYHVEMmJjWB7mPHWAsCbOG222xA2bVLhzNK2BSTlB+hBFmecSbITMpTQdHSmUwgkWY5jACesQXXDvGvt3q6UmtDtpRxEoWg9PT/03mQtF8znB1U8RtvcsYcTzxu7Y3nrVlDqbU8BrebLRoKJkMbY4mhjGizQNw/ue1aHopW0REdLn2EemZ7nKk9jmxngv0/JTSxPEPQmaH2Gl9DH8IXRHY+hpdyPkjbqTQ83ZTp+jmljsRge9tjtsHED2LmZ83Ujlm19WTXQ/XNZUSxHbIwFvNhNxzs6/cVem9Tt4dJKbj1/Rbi2PXKc0vW+XN9Cy/wDPIsam543EPFXl+2RjN51qunI++i+Nqotzlo+JHzX5PRS6T6MIAgCAIAgKt0vZFs5lU0aiBHJbcR4BPMXbfsasqi5nl8QpaqovJlbrI8w3OaOWvklVHKfA8GQcWO2+o2d/CrRdmb4er2VRS5cy/CGyM3OY9vMOa4e0EFdG57+5Qedmb76KcxuBLCSYn7nM/wBhsI/VYSVjwsTQdKX05HTkDOCejeXQutfwmuF2u4XHHtGtE2itGvOk/lN/lPSRVzRmNojixCxdGDiN9WoknD3a1Lm2dMsfUkrRVvcilZRSRECWN8ZIuA9paSOIvtVWrHHOnOD+ZHCmqnxnFG90Zta7XFptvFwdiCM5Rd4uxOcxsxXTkVFUCIr4msd4Up23dvDPaeW28YdTvw+Dcnnq/wB8yG5YaBUTACwEsgAG4B7rKjOKsv8Akl5v8kt0TV8UVRL0kjY8bGhuIhoJDtgJ3q8HY6+HySk0+ZcS1PWCAoLPXIzqWrkaQcD3OfGdxa43sO0XseXasJKzPCxVJwqPo9TlmfnS6ge9zWCRsgAc0nDrbfCQbHidyRlYYfEOi3pe5hy5em+Vuq2Ho5S8u6uwX1WtvFtRvtUX1uUdeXadotGTCLSvMGWdTxl9vCDyG344bE911ftGdi4i7ax18yCZRrnzyvlkN3vN3H2AAbgAAO5UZwVJucnKW7JFo1yQ+atY8A4ITje7dceAOZNjyBVoK7OnBUnKopckSnS7kN72sqmNLujaWSW2hl7tdyBJvzHarTjfY7MbQc0pR3RWFLUOje2Rhs5jg5p4EG4WZ5UZOMlJbosmn0sDB16YmS3ivAYT3i45a1p2h6a4hG2sXchNTLNlKs2DpJnAWbsa0AD1NaLk9ip3mcl5Yit/dEX8YGlmAi7cOEg7xaxHqW57ZRGeObL6KYixMLieifuI8knyh7dqxlGx42Iw7pzutv7odWa2cstDIXR2c11scZ8F1thvuIvt96hSaK0sROlK+6ZYkOlSlLbuima7gA0j14h7lpnR3rHUra3NPUZx1OVpm09M10ENw6R4d1g3i5w2djRtNtyi7kVjWnXlaGiW75m+0ti1A3slj9z1M9i+N8F+n5KbWJ4pfeY+UIpKOBrJGPcyKNr2hwLmkNAs4bR3reL0PoaMlKmmuhIFY0Kn0p5subIauMXY+3SgeI4CwdyOrkeaxnHmeVjsO79pH1K/ikLSHNJa4G4I1EEbCCszzk2ndEti0kVwZhxRuPllnW9hDfYr52dax9VK2hFquqfK90kji97jdzjtJ/8A25VOSUnJ3buzLzcH7XTar/TRav42otzSh4sfNHoldJ9EEAQBAEAQGNlGhZPE+KQXY9paRz3jgRtB4hQ1crOKnFxezKBziyJJSTOik5sduezcR/cbiudqzPn61GVKWVmsUGRYmjfPMRAUtQ6zL2iedjb+K47m32Hds2WtpCVtGelg8Vb/AI5+n+iy8p5NiqIzHMxsjDuO48QdoPaFsenKEZq0ldEJqtFVOXXjmlYOBwutyNgfXdU7NHG8BTezZts3cwqaleJOtLIPBdJYhp4taBYHt1lSopGtLC06butWbTOXN6Kti6OW4IN2Pb4TT2X3HeFLVzWrSjUjlkaXIOjqmp3B78U7hsx2wjtwjUTzuoUUjGlhKdN33f1JbPM1jS57g1rRckmwAG8ncrHS2krsg9HmjkysMksT3yXe4vwvcAHOOI6iLga1RKLOXsaFZuS19TJ+bOh4S/mFTkRPwdK97e5MgFY6j6UBiZSybFOzBNG2RvBwvY8QdoPaEKyhGStJXIzLo3oL3wyNHASGw9apkRzPBUenuYcuY2S2+FJh5zge9RaJV4Sgv/Tg3M3JJ2TD88fqlokfCYf+syabMHJpN2kv7OmuPYbqcsSywdD+sl2T6COBgjhY2Ng2BosOfae1XOqMVFWitDJIQsRnKOYdDMcRhDCdpjJZfuGr2KGkzGeHpzd2jC+bKh4S/mH9FGVFPg6XQ32RM3KakB6CINJ1Fxu5xHDEbm3ZsUpW2NoU4wVoo2qkudNZSMlYWSMa9jtRa4XB7ihDV9GQnKGi2le68cksP4QQ9v8AUMXtVXFHPPCU5Lax10mimnBvJNLIOAwsB52BPqIUKCKRwVNdSaZKyXDTs6OGNsbeAG08Sdrj2lXOuMVFWR05fyJFVxdFNiw4g7qnCbi9tfeliJwU1Zkc+bCh/wCt+Yf0UZUY/C0r3sbbN3NCmonvkhD8T2hri52LUDce1ErGlOlGmrRN+pNDi9gIIIBBFiDrBG+43oCE5V0ZU0ji6Jz4L+K2zmdwOseuyzdNHDPAU5O60Omg0WU7XAySySgHW2wYD2G2u3IoqaIhw+mndtsiWlKkZFWNbGxsbehZYNAA8J42DsAHcqT3OTHpKqrdP9mjzXbesph/1ovjCqtznw/ix8z0Ouk+iCAIAgCAIAgNTnJm/FWRFkg1i+B48JjjvHZsuNhsqyimZVqMasbSKSzizcno34ZW9Uk4HjW19uHA9h1rFpo8OtQnSfzbdTUKpiSzNbPuekAY76aEbGuPWaPwu4dh1cleM2jsoYydPR6osnJOfVFOB9KIneTL1D6z1T3FaqaZ6VPF0p87eZIYp2uF2ua4cQQfcrHQmmddTXRRi8kjGDi5waPaVF0Q5JatkYyxpFo4QRG4zv4Rjq97zqtyuquojmqY2lHZ38iA1mVa7K0vRMHUuDgbcRsG50jt/fw1BZtuR58qlbEvKtvb1LSzTzcZRQ9G04nOOKR/lOtbUNwG4LWMbI9WhQVKOVG7VjY1OWM5aWm+uma0+SOs/wDlFyquSRlUrU6feZCsqaVhsp4CfxSm39Lf1Co6nQ4p8RX8F9yKZQz7rpf33RjhGAz2+F7VRybOSeMrS528jRVNZJJ9ZJI/z3Od7yoOeU5S3bfqY9lBSwsgsLISZdNlKaP6uaVnmvcPcVJdVZraT+5u6HPuuj/fYxwkaHe3b7VOdm8cbWjzv5kjyfpWeLCena7iY3W/pdf3q6qM6YcR/wAo/YlWTM/6KbV0vRO4SjD/AFeD7VZTR1wxlGXO3noSSGZrxiY4OHFpBHrCvc6E77HYhIQBAEAQBAEAQBAQTSpl8RQfJmO+kltisdbYwbknziLetZzlbQ4sbXyRyxer/BqNFWcrGB9NM/CXOxxucdRJABbc7NgI43KiEuTMcDiN4TevK5Z007WNLnODWgXJJsLLW56bdiic+stNq6t0kd8DWhjSfGDSTituBJPcueTuzwcXVVSpdbbH3MHJ7pq6EAamOErjwawg/FhHekVdjCQc6q+mpfK6D3ggCAIAgCAIAgMeuoo5mGOVjXsO1rhcf9j2qGrlZRUlaSuV3l3RaNbqSS2v6uTZyDxr9YPNZun0POq8PW9N+jIRlHNirhJ6SnksPGa3G31tuFTK0cM8PVhvFmpkaWmzgQeB1H2qpi1bc+MGvVt7NqBfQ2mTs2qqc/R08h7SMLf5nWClRbNYYepPaJNshaLTqdVyWH3ce/m8jV3DvWip9TupcP51H6IsXJmTYqeMRwsDGDcPeTtJ7StEkj0oQjBWirI1ecmd1PR6nuxSbo2a3d+5o5qJTSMq2JhS7z16FYZfz/qqi4Y7oI/JjPWI7X7fVZZObZ5dXG1J6LRf3mRMqhxhAEAQBAEAQBAEAQBAZNDXywnFFI+M/gcR6wNR71JaFSUO67EqyZpKq49UmCcfiGF38zdXrBVlNnZDH1I97Ul2TdJ9K+wlbJCeWNvrbr9iuqiOuGPpPfQlOT8uU8/1U8b+wOF/5doV1JM64VYT7rTNgpLhAEAQHXUVDWNxPc1jRtLiAPWUuQ2luQXObSVFGCyltM/ZjP1bf7v7tXas5VOhw1sdCOkNX7EMzXyDNlKoMkpcY8V5pDtO/C3ttYatQHcFRJyZxUKMsRPNLbm/0bjO3RzIx5ko29JGdZjuMTOVz1h7eamUHyNsRgXe9PboQerpJmHDIyVttz2uFu4qlmcbpVXo0/czsk5s1VQQIoX28pwwMH8TrX7rlTlZeGFqz2j99C4szM2GUUNtTpX2Mj+J8kfhG71raMbI9ihRVKNlvzJCrG4QBAEAQBAEAQBAEAQHCSJrtTmhw7RdBY+RU7G+C1reQA9yEWSOxCThNKGtLnENaBckmwAG0k7kIbtqyrc7tI7n3ioyWN2GXxneYD4I7Tr5LGU77Hl4jHX+Wn9/9FducSSSSSdZJ1knmszzW76s+IAgCAIAgN1k7NOsnAMdO+x2OdZgtxu4i/crKLZvDC1Z7R/RIKXRdVO8OSGPsu5x9gA9qt2bOiPDqj3aNhHomd41UO6L9XqezNFw3rL2/wCzsdomG6qPfF/907P6k/8AzV/l7GHPopmHgVEbvOa5vuJUdmyj4dLlL2NTV6Oq5myNknmPH+WFRkZlLA1ltZ+pp6vNyrjvjppgBtOAuHrbcKtmYyw9WO8Was8N6gxCAIBZAZ9Jlqoj+rnmYOAe63qvZTdmka1SO0n9zaQ5917f/cE+c1h/xU52arGVlz9kd7tIdef3rRyjb+inOy3x1bqvsY9RnxXv21Dh5rWt9obdRmZV4ys/5GnkmmqHgOdLO87AS57jyGtQYtzqOzu39yaZsaNpZbPqrxM1HAPDcO3yPfyV4wb3O2hgG9amn0LUoaKOFgjiY1jBsDRYf9z2rVKx60YqKsjIUkhAEAQBAEAQBAEAQBAEAQBAEAQBAEBjZSoWTxPikF2PFnC9tXMKGrqxWUVJOL2Kpzj0azRXfTEzs8k2Eg/s/usexZODWx5VbASjrDVe5BpGFpLXAtI2gixHMHYszz2mnZnFAEAQEpzYzGqKuzz9DCdeNw1uH4W7+ZsOavGLZ10MHOpq9EWlkHM+lpQCyMPeP3j7Odfs3N7rLVQSPVpYanT7q168zfqxuEAQBAEAQBAYtXk6GXVLFHJ57Q73hQ0mVlCMtGrmkq8w6CT9wGH8DnM9gNvYq5EYSwlGX8f0aWs0V07vq5ZY+w4Xj3A+1R2aMZcPpvZtGqqNFEg8CpYfOYW+5xUdmzF8NfKXsYb9FtXukgPe8f4KOzZR8OqdUfWaLKrfJAO95/xTs2Fw6p1RmQaJ3+PUtHHDGT73BT2bNFw185exusn6MKVmuR0svYThb6mi/tUqmjaGApLe7JXkvI8FOLQxMj4lo1nm7ae8q6SWx1wpwhpFWM5SXCAIAgCAIAgCAIAgCAIAgCAIAgCAIAgCAIAgNPl/Nqnq2kSsGLdI2weOTrew3Cq4pmVWhCqrSRVmcej6op7ujHTxcWjrgdrN/MX7lk4NHlVsFOGsdV7kRa0k2AJJNgN99lrcVQ4voWrmRo/EeGeraHP2tiNi1vAu4u7Ng57NYw5s9fDYJR+ae/ToWIFqegEAQBAEAQBAEAQBAEAQBAEAQBAEAQBAEAQBAEAQBAEAQBAEAQBAEAQBAEAQBAEAQBAEAQGD/wAPB03T9FH0vl4Ri9fHtUWV7lOzjmzW1M5SXCAIAgCAIAgCAIAgCAIAgCAIAgCAIAgCAIAgCAIAgCAIAgCAIAgCAIAgCAIAgCAIAgCAIAgCAIAgCAIAgCAIAgCAIAgCAIAgCAIAgCAIAgCAIAgCAIAgCAIAgCA//9k="/>
          <p:cNvSpPr>
            <a:spLocks noChangeAspect="1" noChangeArrowheads="1"/>
          </p:cNvSpPr>
          <p:nvPr userDrawn="1"/>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 name="AutoShape 25" descr="data:image/jpeg;base64,/9j/4AAQSkZJRgABAQAAAQABAAD/2wCEAAkGBxQTEhUUExQVFBUXGBgYFxgXGRwYGRgXGRgXFxYdHRodHCggGB0lGxcXITEhJikrLi4uFx8zODMsNygtLisBCgoKDg0OGxAQGywkHyQsLCwsLCwsLCwsLCwsLCwsLCwsLCwsLCwsLCwsLCwsLCwsLCwsLCwsLCwsLCwsLCwsLP/AABEIAJEBWgMBEQACEQEDEQH/xAAcAAEAAgIDAQAAAAAAAAAAAAAABgcEBQIDCAH/xABKEAABAwIBCAQJCQgBAwUBAAABAAIDBBESBQYHITFBUXETImGBMkJScnORobGyFBcjMzRTYpPRJEOCkqLBwtIVY+HxJURU4vAW/8QAGgEBAAMBAQEAAAAAAAAAAAAAAAECAwQFBv/EADMRAAIBAgQDBgYCAgMBAAAAAAABAgMRBBIhMQVBURMyM3GBoRQiYZGxwULwUtEj4fEV/9oADAMBAAIRAxEAPwC8UAQBAEAQBAEAQBAEAQBAEAQBAEAQBAEAQBAEAQBAEAQBAEAQBAEAQBAEAQBAEAQBAEAQBAEAQBAEAQGLlPKMVPGZJnhjBtJ9gAGsnsChuxWc4wWaT0I984tB9678uT/VV7SJz/G0evsz584tB9678uT/AFTtIkfG0evsx841B9678t/+qdpEfG0evsx84tB9678uT/VO0iPjaPX2Y+cWg+9d+XJ/qnaRHxtHr7MfOLQfeu/Lk/1TtIk/G0evsx84tB9678uT/VO0iPjaPX2ZlZMz2o55WxRSkvfcNBY8XIBO0ttsBRTT0LQxVKcssXr6kiVzoCAIAgCAIAgCAIAgCAIAgCAIAgCAIDhNM1jS57g1o2lxAA5k7EIbtqzX1OcFLHH0jp4sHEODr8gLknkozIpKrCKzNqx8fnFTCnFSZm9CdQfr1m5FrWve4Oq19RUZla4daChnvoc4svUzoxIJ4sB2OLwPedR7FOZEqrBrMmrGfHIHAFpBB1gg3BHYVJc5IAgCAIAgCAIAgCAIAgMXKmUI6eJ0srsLGi5PuA4knUB2qG7FZzUI5pbFFZ15ySVsuN/VY24jZuaOJ4uO8rCUrng4jESrSu9uSNIqmAQBAEAQBAEBbujPNQQxiplH0sguwH92w/5OHqGritoR5nsYLD5Fnlu/Ynq0O8IAgCAIAgCAIAgCAIAgCAIAgCAIAgIrpIyRJU0ZEW1jhIW+W1odcc9dwOxUmro5cZSlUp2j5+ZRwCwPBN5Plprsnx0mF2NkxlLtWEtIcABvvd3sVr6WOiVZOiqfNO/5NJbsUGFi+sxMlSU1HHFL4d3OI24cRvh7veSt4KyPoMNTdOmovckCsbhAEAQBAEAQBAEAQBAUlpDzn+VzdHGfoIjZvB79hf2jcOy53rCcrs8TGYjtJZVsiJKhxhAEAQBAEAQE30bZqfKJPlEo+hjPVBGqR43drW7+J1cVpCN9TuwWHzvPLZe5ca2PZCAIDqqKhjBd7msGy7iGi/MoDH/5en+/h/Mb+qi6IzLqd1NWRyX6N7H224XB1uF7HUpuE7nehIQBAfCUBhf8zT/fw/mN/VRdC5zjypC4hrZonE7AHtJPIX1pcGWpAQBAEAQBAEB8IQFSZSzOpKE46yoc9pv0cUbcL324m52XHAdu5YuKW55M8LSo61JX6L+/9EFiLcYLg4sxC4B62G+sA7L23qh56tfXb9Fg5HzLpqp7J6SoIia9pfG9t3sIIdhvf2m/Mq6inselTwtObU6ctOhaq2PUCAIAgCAIAgCAIAgCAh+k3Lpp6Xo2G0k12C20MH1h9RA/iVJuyOPG1uzp2W7KVWB4gQBAZuSskzVLsEEbpDvtsHNx1N7ypSvsXp0p1HaKuS+j0W1LheSWKPsGJ579QHqJV1TZ2x4dN7tIVeiypaLxyxSdhxMPdqI9qdmxLh01s0yI5VyPPTOwzxOjO4nwTycOq7uKo00cdSlOn3lYzM0s331s4jFwwdaR48Vl934jsHedgKmKuy+HoOrO3LmXzRUjIo2xxtDWMAa0DcAuhKx78YqKsjvQkIAgNTnLm/FWxCKUuADsQLSAQ4AjeCDqJ3KGrmVWlGrHLI8/VEIa9zduFzh6iQsDwJxSk10ZYmhYdeq82L3yLSnzPR4c9Zen7LTWh6YQBAcJog5padjgQeRFigKIz6zejoqgRRFzmGNrxjsSLuc21wBcdVYzVmePjKMKck48zEzRH7dS+mj+IKI7mWFsq0T0Ktz3QgCAIAgCAIAgI3nnmoyuYOsWSsDujcNmu2pw3gkDtCrKNznxGHVZfVbFH09K58jYgOu54YAfKJw2PesDwlBuWXnsXxmnm1HQxFjCXOcQXuO8gW1DcBr1dq3jGx79ChGjGyN4rGwQBAEAQBAEAQBAEAQFH6S8pdNXPF+rEBE3mNb+/ESP4QsJu7PDxtTNVa6aEVVDkCAleY+Z7q12N92QNNnEbXnyW/3O73XjG514XCuq7vb8lz0FDHCwRxMaxg2Bot/5PatkrHtRioq0UZCksEB0VtHHMwslY17Dta4XH/ntRq5WUVJWaMXIeRIaSPo4G4QTckm7ie0nWeChRS2K06UaatFGxUmgQBAEAQHmuu+tk89/xFcx87V8SXm/yWFoX8Oq82L3yLWmd3Dt5en7LSWh6gQBAEBTumD7az0DfjkWU9zy+IPWJHc0ft1L6ZnvVY7nNhfFiehFue6EAQBAEAQBAEAQGvZkOnE3TiGMS7ceEXudp59u1RlV7lOzhmzWV+pFs+85aygmjmEbJaIgNeB4YeSb9bxdVraraiDtCkuS3JGUo6mFk0TsTHi4PvBG4g6iOxAZiAIAgCAIAgCAIAgOMjw0EnYASeQQHmuonMj3PO17nOPNxLj71ynzMpZm2+Z1oQZ+Q8mOqaiOFu17rE8GjW49zQSpSu7GlKm6k1FHoLJ1CyCJkUYwsYAAP14k7SeJXQlY+hhFQiorYyCVJY0dXnjRRuwvqY7jaG3fb+UGyrmRlKvTi7OS+5nZMyzBUAmGVkltoadY5jaFKaZeM4y7rud1RlCKM4XyxsO2znNabciUuiW0jrGWKf7+H8xv6pdDMjIqahkbS97msaNZc42A7ypJ2NPTZ40UjwxtQzETYXu0E9hIAPrVcyMlXpt2Ul9zeE21lWNTRPzzoQ/AamO/eW/zAYfaq5kYvEUk7OS+5u4pA4BzSHNIuCDcEdh3qxsebq762Tz3/EVzHztXvy83+SwdC/h1Xmxe+Ra0zu4d/L0/Zaa0PUOiorY4/DkYzznBvvKi5DaW50f8zT/fw/mN/VLojNHqfRlin+/h/Mb+qXQzLqVVpfP7az0DfjkWU9zzOId6PkRzNI/ttN6aP4gojuc2G8WPmX/U1TIwDI9rAdQLnBtz3rc94x/+Zp/v4fzG/qouiLozgVJIQGpyjnNSQHDLURtcNrb3cOYFyFDaRSVSEO80jroM66OZ2GOojLjsBOEnkHAXRSTIjWpz0i0zdKTQ1+VMuU9P9dMyPgCeseTdp9ShtIrKcY6ydhknLdPUgmCVsltoG0cwdYRNMRnGesXcrnKWk2oZUvDI4+iY9zcLg7GQ0kE4gdRNuGrtWbm7nBUxzjUaS0X3NplnPyiqKGVpxdI9haIi03xkdU4rYbA2N77uKtnVjZ4yk4Xv6czhoXlPQTs8VsgcOwub1rfyg96Qd0MHUlOn83IlmVc6aSnOGWdrXeSLucOYaCR3qXJI1qV6dPvMxqHPehldhbO0EmwxhzL97gAimisMVRk7KX6N1WV0cTcUsjI2k2DnODRc7BcqW0jaUlFXbsYP/wDTUf8A8qD8xv6qMy6lO3p/5L7mfSVccrccb2yN2YmkOFxt1hWTuaRkpK6Z9hq43kta9ji3aA4EjmAdSEncgCAIDAy861NOeEUh/ocoexSp3H5HnNq5j5pH1CSyNDeTwXzzkeCGxtPPrP8Acxa01zPT4dDWU/QtJanqFMZ/54vqJHQwuLadpLTbV0pG0k+TwG/byxlK55WLxTbcIbc/qQ+CFz3BrGlzjsa0Ek8gFU4IxcnaKNjJkyrpC2YxTQkHU+xFjzGzkVNmjV0q1L57NfUxMp5QkqJDLM7G8gAk2GoCw1DUFBSpUlUlmkSPR1m3FWSydKXWiDHANIGIknabXtq3W2q0EmdOCoQqSbfKxYue+a8ld0TWzCONhJe0gm5NrEC4uRr28VpKNz0sRRdWKjeyKUrqfo5JIyb4HuZfjhcW39ixPEqRyya6aEqostV9dA2hiAdhb133s50Y1APcTa2wcTq7b2u5aHXGtVrQ7KK839CK1tI6KR8cgwvYS1w22I96qcU4OEnF8iw9DuU34packlgb0jQfFN7OtwBuDbs7VeDPS4fN6wfIrut+sf57viKzPOqd+Xm/yWHoX8Oq82L3yLWmehw7+Xp+yaZ75bNJSPkb4ZIYy+5zt/cLnuVpOyO2vU7ODktyh6md0ji+Rxe9xuXONye9YHgyk5O8tWd8WSJ3Nxtglc3yhG4gjmApsyVRm1dRf2NlmRkX5VWRxkdRpxyavFYdh5mw71MVdm2Fo56qTW25utLw/bWegZ8cime5vxDvLyI9mj9upvTM96iO5hhfGiT/AEzj6Gn9I74Feex38Q8Nef6ZU0jRY8iszyD0xRfVs81vuC6D6UqjP3Pl8r3QUziyJpLXPbqdIRqNjubu1beSylK+iPMxWKd3CHqyE0FFJM8RxML3u2NHt7AO0qiVzghCVSWWJtsu5n1VLGJJmNwEgEtdiwk7MWrVz2Kzi0bVMLUprM/YzaDPmsbTimjJc8mzH2LpA22poG88DrNkUnaxrDF1XHJFXfU1GWci1UIEtTHI3pD4byHEu26zckHsKhxa3MatKrH5qhi5NyhJTyCSF5Y8arjgdoIOojsKi9jKnVlCWaJtBmzWTQuq+ic9jrvJuMTrklzg3aRtOzkrZW9Tf4arNdpbfU0UbS4hrQXOJsGtFyTwAGsqqVzCMJSdoq7JrWV8mTaQUjHYamU9LORtja4AMYCD4Vmi/C5ttBVm7Kx2VKjw9NUov5t2QpZnnGXHkudzMbYZXM8oMcW252spsXVKbV1F28jjNlCV8bI3SOdGwksaTcNvq1IQ6kpRUW9EcaCm6SWOPZjexl+GJwbf2oIRzSUerLokyKyioTExz+j6RhmeT1ujdIwTG7QMLcF7kbBcrojGyPoaNKNKOVEUydC9hY4joyWvNJYl3SyfKMLA3qjogGWBaCQ5kl/FNpNi1kKhAEBi5VhxwSsG10b2+tpCh7FZq8Wjzc3YuY+ZR9QkuDQ8B8jk9O6/5cS2p7HscP8ACfn/AKN/nrXGGhqHtNnYMIPAvIYD3Yrq0nZHXWnkpykuSPP4CwPnS59F2RWRUrZiB0k13F28MuQ1o4Cwv3raCsj28HSUKafN6kxliDmlrgHNIsQdYIO0FXOs83V0YbLI0bGveByDiAuY+cqJKckur/JP9DH1tT5kfvetafM7+Hby9P2WqtD1Dzll37TP6aX43LnZ8/iPFl5smehv7RP6Jvxq9M6+Hd6XoaTLeaVaKmQdDJLie5we0Xa4Ekg4tg27DsVXFmVbC1XUbte7LF0eZqOo2PfLbppLAgG4Y0awL7zc3O7UFrGNj0MLh+yjruymq36x/nu+IrA8ar35eb/JYehfw6rzYvfItaZ38O/l6fsl+f8AkZ9VRuZGLvaQ9o8otvccyCbdtlaSujtxNJ1KbityiXsLSQ4EEGxDhYgjcQsDwWmnZou7NnPmlqGtYXCGWwGB+oE/hdsI7NvYtlJM9yjiqdTTZ9CSR0kYe6RrGh7gA5wADnAbLnftVzosr3Kj0v8A21noG/HIsZ7nlcQ768iPZo/bqb0zPeojuc+F8aPmXBnxmya6FrWvwPY7E24u0mxFjvHMLWUbnr16Kqxy3sUlljJklPI6GVuF7douCLHYQRuKxaseJVpypyyyLdyrnVC7JkslPKC8RtZYanNc/CzW06xbFe/YtXLTQ9mdePZOcWUwFieGW1ogyW1sD6gjryOLQeDGfq69+QWsFoevgIJU83UxtLGccZj+SRkOcXB0pGxgabhvnE21bgO1Jy5EY2ulHs1uzo0OZNOKaoI6thGwkbTfE+3IYR3lKa5kYCnaLm+Zu9Ln2EemZ7nKZ7GuN8F+n5KaWR5Ect1fY9B5nfYaX0Mfwhbx2Pfp9xeSNlHSRtcXNYxrjtcGgE8zZSXPPOXa0zVE0rjcue4917NHINAHcuZu585WlmqSl9SQaM8hNqaoukAMcIDi0+M4mzARvGonuCtBXZ0YGkp1LvZF2BbntlKaU6Nkdd9GwMD42vdbUC4ueCe+w9SwmtTxcfGKqaLkaDN0Xq6f00XxtVVuc1HxI+aPRRC6T6MwaTI9PE7HHDEx3lNYAde21hqQGcgCAIAgPO2cWT/k9VNDsDHnD5p6zP6SFzNWZ85WhkqOP1NcoMy0NDVb1aiE7i2Qd4wu+FvrWtNnq8OnpKPqSfSHTl+T6gDaGh3cxzXH2Aq89jsxCvSkvoUOsD58vXRzXNloIbHXGDG4cC06vW2x71vF6HvYWSlSj9vsSZWOg825TP00vpH/ABFcx87W8SXm/wAk80MH6Wp8yP4nLSnzO7h28vT9kxztzxho2ltxJMR1YwdnAuPij2lWlOx218RGktd+hR1VOZHue62J7nONtl3Ek91ysTwpScpOT5k90NfaJ/Rt+JaUz0OHd6XoWytT1AgPNVZ9Y/z3fEVzHzlXvy83+Sw9C/h1Xmxe+Ra0z0OHfy9P2Tyizip5ah9NG/FKwEuFiAMJwuFyLEgncrKSbsd6qwlJxT1R1ZwZq01WD0rLPtqkbqeOGvxuRujimRVoQqL5l/so/L+SzTVEkDiHFhtfiCA5p7NRCxas7HhVqXZzcSV6Ns6pY52U0ji+KQ4W3Nyx3i2PknZbtCtCWtjsweIlmUJbM46X/trPQN+ORJ7k8Q7y8iOZo/bab0zPiCiO5zYbxonoVbnvFIaVD/6hJ5kfwrGe54+P8X0X7M/OTR4YYHVEMmJjWB7mPHWAsCbOG222xA2bVLhzNK2BSTlB+hBFmecSbITMpTQdHSmUwgkWY5jACesQXXDvGvt3q6UmtDtpRxEoWg9PT/03mQtF8znB1U8RtvcsYcTzxu7Y3nrVlDqbU8BrebLRoKJkMbY4mhjGizQNw/ue1aHopW0REdLn2EemZ7nKk9jmxngv0/JTSxPEPQmaH2Gl9DH8IXRHY+hpdyPkjbqTQ83ZTp+jmljsRge9tjtsHED2LmZ83Ujlm19WTXQ/XNZUSxHbIwFvNhNxzs6/cVem9Tt4dJKbj1/Rbi2PXKc0vW+XN9Cy/wDPIsam543EPFXl+2RjN51qunI++i+Nqotzlo+JHzX5PRS6T6MIAgCAIAgKt0vZFs5lU0aiBHJbcR4BPMXbfsasqi5nl8QpaqovJlbrI8w3OaOWvklVHKfA8GQcWO2+o2d/CrRdmb4er2VRS5cy/CGyM3OY9vMOa4e0EFdG57+5Qedmb76KcxuBLCSYn7nM/wBhsI/VYSVjwsTQdKX05HTkDOCejeXQutfwmuF2u4XHHtGtE2itGvOk/lN/lPSRVzRmNojixCxdGDiN9WoknD3a1Lm2dMsfUkrRVvcilZRSRECWN8ZIuA9paSOIvtVWrHHOnOD+ZHCmqnxnFG90Zta7XFptvFwdiCM5Rd4uxOcxsxXTkVFUCIr4msd4Up23dvDPaeW28YdTvw+Dcnnq/wB8yG5YaBUTACwEsgAG4B7rKjOKsv8Akl5v8kt0TV8UVRL0kjY8bGhuIhoJDtgJ3q8HY6+HySk0+ZcS1PWCAoLPXIzqWrkaQcD3OfGdxa43sO0XseXasJKzPCxVJwqPo9TlmfnS6ge9zWCRsgAc0nDrbfCQbHidyRlYYfEOi3pe5hy5em+Vuq2Ho5S8u6uwX1WtvFtRvtUX1uUdeXadotGTCLSvMGWdTxl9vCDyG344bE911ftGdi4i7ax18yCZRrnzyvlkN3vN3H2AAbgAAO5UZwVJucnKW7JFo1yQ+atY8A4ITje7dceAOZNjyBVoK7OnBUnKopckSnS7kN72sqmNLujaWSW2hl7tdyBJvzHarTjfY7MbQc0pR3RWFLUOje2Rhs5jg5p4EG4WZ5UZOMlJbosmn0sDB16YmS3ivAYT3i45a1p2h6a4hG2sXchNTLNlKs2DpJnAWbsa0AD1NaLk9ip3mcl5Yit/dEX8YGlmAi7cOEg7xaxHqW57ZRGeObL6KYixMLieifuI8knyh7dqxlGx42Iw7pzutv7odWa2cstDIXR2c11scZ8F1thvuIvt96hSaK0sROlK+6ZYkOlSlLbuima7gA0j14h7lpnR3rHUra3NPUZx1OVpm09M10ENw6R4d1g3i5w2djRtNtyi7kVjWnXlaGiW75m+0ti1A3slj9z1M9i+N8F+n5KbWJ4pfeY+UIpKOBrJGPcyKNr2hwLmkNAs4bR3reL0PoaMlKmmuhIFY0Kn0p5subIauMXY+3SgeI4CwdyOrkeaxnHmeVjsO79pH1K/ikLSHNJa4G4I1EEbCCszzk2ndEti0kVwZhxRuPllnW9hDfYr52dax9VK2hFquqfK90kji97jdzjtJ/8A25VOSUnJ3buzLzcH7XTar/TRav42otzSh4sfNHoldJ9EEAQBAEAQGNlGhZPE+KQXY9paRz3jgRtB4hQ1crOKnFxezKBziyJJSTOik5sduezcR/cbiudqzPn61GVKWVmsUGRYmjfPMRAUtQ6zL2iedjb+K47m32Hds2WtpCVtGelg8Vb/AI5+n+iy8p5NiqIzHMxsjDuO48QdoPaFsenKEZq0ldEJqtFVOXXjmlYOBwutyNgfXdU7NHG8BTezZts3cwqaleJOtLIPBdJYhp4taBYHt1lSopGtLC06butWbTOXN6Kti6OW4IN2Pb4TT2X3HeFLVzWrSjUjlkaXIOjqmp3B78U7hsx2wjtwjUTzuoUUjGlhKdN33f1JbPM1jS57g1rRckmwAG8ncrHS2krsg9HmjkysMksT3yXe4vwvcAHOOI6iLga1RKLOXsaFZuS19TJ+bOh4S/mFTkRPwdK97e5MgFY6j6UBiZSybFOzBNG2RvBwvY8QdoPaEKyhGStJXIzLo3oL3wyNHASGw9apkRzPBUenuYcuY2S2+FJh5zge9RaJV4Sgv/Tg3M3JJ2TD88fqlokfCYf+syabMHJpN2kv7OmuPYbqcsSywdD+sl2T6COBgjhY2Ng2BosOfae1XOqMVFWitDJIQsRnKOYdDMcRhDCdpjJZfuGr2KGkzGeHpzd2jC+bKh4S/mH9FGVFPg6XQ32RM3KakB6CINJ1Fxu5xHDEbm3ZsUpW2NoU4wVoo2qkudNZSMlYWSMa9jtRa4XB7ihDV9GQnKGi2le68cksP4QQ9v8AUMXtVXFHPPCU5Lax10mimnBvJNLIOAwsB52BPqIUKCKRwVNdSaZKyXDTs6OGNsbeAG08Sdrj2lXOuMVFWR05fyJFVxdFNiw4g7qnCbi9tfeliJwU1Zkc+bCh/wCt+Yf0UZUY/C0r3sbbN3NCmonvkhD8T2hri52LUDce1ErGlOlGmrRN+pNDi9gIIIBBFiDrBG+43oCE5V0ZU0ji6Jz4L+K2zmdwOseuyzdNHDPAU5O60Omg0WU7XAySySgHW2wYD2G2u3IoqaIhw+mndtsiWlKkZFWNbGxsbehZYNAA8J42DsAHcqT3OTHpKqrdP9mjzXbesph/1ovjCqtznw/ix8z0Ouk+iCAIAgCAIAgNTnJm/FWRFkg1i+B48JjjvHZsuNhsqyimZVqMasbSKSzizcno34ZW9Uk4HjW19uHA9h1rFpo8OtQnSfzbdTUKpiSzNbPuekAY76aEbGuPWaPwu4dh1cleM2jsoYydPR6osnJOfVFOB9KIneTL1D6z1T3FaqaZ6VPF0p87eZIYp2uF2ua4cQQfcrHQmmddTXRRi8kjGDi5waPaVF0Q5JatkYyxpFo4QRG4zv4Rjq97zqtyuquojmqY2lHZ38iA1mVa7K0vRMHUuDgbcRsG50jt/fw1BZtuR58qlbEvKtvb1LSzTzcZRQ9G04nOOKR/lOtbUNwG4LWMbI9WhQVKOVG7VjY1OWM5aWm+uma0+SOs/wDlFyquSRlUrU6feZCsqaVhsp4CfxSm39Lf1Co6nQ4p8RX8F9yKZQz7rpf33RjhGAz2+F7VRybOSeMrS528jRVNZJJ9ZJI/z3Od7yoOeU5S3bfqY9lBSwsgsLISZdNlKaP6uaVnmvcPcVJdVZraT+5u6HPuuj/fYxwkaHe3b7VOdm8cbWjzv5kjyfpWeLCena7iY3W/pdf3q6qM6YcR/wAo/YlWTM/6KbV0vRO4SjD/AFeD7VZTR1wxlGXO3noSSGZrxiY4OHFpBHrCvc6E77HYhIQBAEAQBAEAQBAQTSpl8RQfJmO+kltisdbYwbknziLetZzlbQ4sbXyRyxer/BqNFWcrGB9NM/CXOxxucdRJABbc7NgI43KiEuTMcDiN4TevK5Z007WNLnODWgXJJsLLW56bdiic+stNq6t0kd8DWhjSfGDSTituBJPcueTuzwcXVVSpdbbH3MHJ7pq6EAamOErjwawg/FhHekVdjCQc6q+mpfK6D3ggCAIAgCAIAgMeuoo5mGOVjXsO1rhcf9j2qGrlZRUlaSuV3l3RaNbqSS2v6uTZyDxr9YPNZun0POq8PW9N+jIRlHNirhJ6SnksPGa3G31tuFTK0cM8PVhvFmpkaWmzgQeB1H2qpi1bc+MGvVt7NqBfQ2mTs2qqc/R08h7SMLf5nWClRbNYYepPaJNshaLTqdVyWH3ce/m8jV3DvWip9TupcP51H6IsXJmTYqeMRwsDGDcPeTtJ7StEkj0oQjBWirI1ecmd1PR6nuxSbo2a3d+5o5qJTSMq2JhS7z16FYZfz/qqi4Y7oI/JjPWI7X7fVZZObZ5dXG1J6LRf3mRMqhxhAEAQBAEAQBAEAQBAZNDXywnFFI+M/gcR6wNR71JaFSUO67EqyZpKq49UmCcfiGF38zdXrBVlNnZDH1I97Ul2TdJ9K+wlbJCeWNvrbr9iuqiOuGPpPfQlOT8uU8/1U8b+wOF/5doV1JM64VYT7rTNgpLhAEAQHXUVDWNxPc1jRtLiAPWUuQ2luQXObSVFGCyltM/ZjP1bf7v7tXas5VOhw1sdCOkNX7EMzXyDNlKoMkpcY8V5pDtO/C3ttYatQHcFRJyZxUKMsRPNLbm/0bjO3RzIx5ko29JGdZjuMTOVz1h7eamUHyNsRgXe9PboQerpJmHDIyVttz2uFu4qlmcbpVXo0/czsk5s1VQQIoX28pwwMH8TrX7rlTlZeGFqz2j99C4szM2GUUNtTpX2Mj+J8kfhG71raMbI9ihRVKNlvzJCrG4QBAEAQBAEAQBAEAQHCSJrtTmhw7RdBY+RU7G+C1reQA9yEWSOxCThNKGtLnENaBckmwAG0k7kIbtqyrc7tI7n3ioyWN2GXxneYD4I7Tr5LGU77Hl4jHX+Wn9/9FducSSSSSdZJ1knmszzW76s+IAgCAIAgN1k7NOsnAMdO+x2OdZgtxu4i/crKLZvDC1Z7R/RIKXRdVO8OSGPsu5x9gA9qt2bOiPDqj3aNhHomd41UO6L9XqezNFw3rL2/wCzsdomG6qPfF/907P6k/8AzV/l7GHPopmHgVEbvOa5vuJUdmyj4dLlL2NTV6Oq5myNknmPH+WFRkZlLA1ltZ+pp6vNyrjvjppgBtOAuHrbcKtmYyw9WO8Was8N6gxCAIBZAZ9Jlqoj+rnmYOAe63qvZTdmka1SO0n9zaQ5917f/cE+c1h/xU52arGVlz9kd7tIdef3rRyjb+inOy3x1bqvsY9RnxXv21Dh5rWt9obdRmZV4ys/5GnkmmqHgOdLO87AS57jyGtQYtzqOzu39yaZsaNpZbPqrxM1HAPDcO3yPfyV4wb3O2hgG9amn0LUoaKOFgjiY1jBsDRYf9z2rVKx60YqKsjIUkhAEAQBAEAQBAEAQBAEAQBAEAQBAEBjZSoWTxPikF2PFnC9tXMKGrqxWUVJOL2Kpzj0azRXfTEzs8k2Eg/s/usexZODWx5VbASjrDVe5BpGFpLXAtI2gixHMHYszz2mnZnFAEAQEpzYzGqKuzz9DCdeNw1uH4W7+ZsOavGLZ10MHOpq9EWlkHM+lpQCyMPeP3j7Odfs3N7rLVQSPVpYanT7q168zfqxuEAQBAEAQBAYtXk6GXVLFHJ57Q73hQ0mVlCMtGrmkq8w6CT9wGH8DnM9gNvYq5EYSwlGX8f0aWs0V07vq5ZY+w4Xj3A+1R2aMZcPpvZtGqqNFEg8CpYfOYW+5xUdmzF8NfKXsYb9FtXukgPe8f4KOzZR8OqdUfWaLKrfJAO95/xTs2Fw6p1RmQaJ3+PUtHHDGT73BT2bNFw185exusn6MKVmuR0svYThb6mi/tUqmjaGApLe7JXkvI8FOLQxMj4lo1nm7ae8q6SWx1wpwhpFWM5SXCAIAgCAIAgCAIAgCAIAgCAIAgCAIAgCAIAgNPl/Nqnq2kSsGLdI2weOTrew3Cq4pmVWhCqrSRVmcej6op7ujHTxcWjrgdrN/MX7lk4NHlVsFOGsdV7kRa0k2AJJNgN99lrcVQ4voWrmRo/EeGeraHP2tiNi1vAu4u7Ng57NYw5s9fDYJR+ae/ToWIFqegEAQBAEAQBAEAQBAEAQBAEAQBAEAQBAEAQBAEAQBAEAQBAEAQBAEAQBAEAQBAEAQBAEAQGD/wAPB03T9FH0vl4Ri9fHtUWV7lOzjmzW1M5SXCAIAgCAIAgCAIAgCAIAgCAIAgCAIAgCAIAgCAIAgCAIAgCAIAgCAIAgCAIAgCAIAgCAIAgCAIAgCAIAgCAIAgCAIAgCAIAgCAIAgCAIAgCAIAgCAIAgCAIAgCA//9k="/>
          <p:cNvSpPr>
            <a:spLocks noChangeAspect="1" noChangeArrowheads="1"/>
          </p:cNvSpPr>
          <p:nvPr userDrawn="1"/>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4" name="Straight Connector 3"/>
          <p:cNvCxnSpPr/>
          <p:nvPr userDrawn="1"/>
        </p:nvCxnSpPr>
        <p:spPr>
          <a:xfrm>
            <a:off x="422309" y="2819400"/>
            <a:ext cx="8389904" cy="0"/>
          </a:xfrm>
          <a:prstGeom prst="line">
            <a:avLst/>
          </a:prstGeom>
          <a:ln w="317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AutoShape 4" descr="data:image/jpeg;base64,/9j/4AAQSkZJRgABAQAAAQABAAD/2wCEAAkGBxQSEhUUExQUFhUWFxYaFhgYFxwYFxgeFxwWHBccGhwZICkhGB8lGxccITEhJSosLjAuGB8zODMsNygtLiwBCgoKDg0OGxAQGywkICQsLCwtNDQsLCwsNC0sLDQsLCwsLCwsLCwsLSwsLSwsLCwsLCwsLCwsLCwsLCwsLCwsLP/AABEIAN4A4wMBEQACEQEDEQH/xAAcAAACAgMBAQAAAAAAAAAAAAAABgUHAQMEAgj/xABIEAACAQIDBQUFBQYEBAQHAAABAgMAEQQSIQUGMUFRBxMiYXEyQoGRoRQjUrHBM2JygpLRQ6Lh8BU0U8JUlNLxCBYkRXOEk//EABsBAQACAwEBAAAAAAAAAAAAAAADBQECBAYH/8QAPBEAAQMCBAMECQIFBAMBAAAAAQACAwQRBRIhMUFRYRMicYEGMkKRobHB0fAU4RUzUmLxI0NyslOCwiT/2gAMAwEAAhEDEQA/ALxoiKIiiIoiKIiiIoiKIiiIoiKIiiLyzWpZYJAXg4hfxL8xW2U8lr2jea8jGJ+NfmKZHcljtWcwvQxKn3l+YrGU8lntG81sU3rC3WaIiiIoiKIiiIoiKIiiIoiKIiiIoiKIiiIoiKIiiIoiKIiiIoi5cRjkQampGxudsFC+djNylzam+8MQJzDTmNfrwrrZQutd2gVbJizL5WanpqlnF9ohZ8sYJuL3FyACdCcugF9Na6BSwtcGk6lcb66qewva2wHNR2G3hxEkXfmSRVaR4xdF7piua2RhqCCtiG9Qa2hEZlLLC3Ba1XbMp2yAm535LlTH43ETNFBLGpSPvHaViqhbgaZQedbVLxE7K1oUdDC6ojdI95ACy52ksqxFoiTE83eLITEyILnKbceWtRfqW6Xbxsun9A4klshta4WrD7bxPcnElh9nBkAYNc3jtmuCOGuhvUzJInOc0tGi5JaeaONjg43cbWXZhNu4mGBcRO7L3gzpH3eXwEjLZgbsSCCdBxFRRZJA4uAsF1VDJYCxrCczvcfAru2f2mePu3LK/NJEIb5MAa07Cnk9UrZ1TWQC7xce9N2zt8429sWPkf0P+tRyYe5vqqeHGI3+sEw4THxy+wwNuI5j1B1FcT43M9YK0jnjk9UrprRSooiKIiiIoiKIiiIoiKIiiIoiKIiiIoiKIiiLjx20EiBLEaef51IyJzzooJahkQu4pE2vvnLNOMNhO6zlWfNKWEYC2FgEBZiSQOHU8q63QCG2YXK4I6k1N8ps0dEtNhMdi5mjxMjYUJH3rKF7x3UHxd2AQFI046i+vA1KZjYdkLX434+K520jMzu3cXEa26eCxtbdgwKhLmeM5JE7+Nc17+xKvBgbcOhNTw3ma6OQ6grkqrUsjJoW2BH5opfZ2yo0TG4qFR3OJjgyx/8ATdHkM0duQBKkcrNpwrkjDmzhruF1ZzvZJRuezZ1viQpHYuy412bh8POxXvIRmWw8EkhMge/VWaomB9y4DUFSSuhADHO7pFunj5KI3awJgx0pmyMPszRnS6sc6EDXkQprtqWukyyN/dVlDIyAvgktx6jguqLeRJMeFyBY4sNKqqF8JZygUWAsoIBGumtQTxZC1hNyTddNNVtc10trADKP8LbPsxMZHh4mEMUQmmaeNFCBkV7otlABLZBc9C1YfG5mYC+tlvFO2YxvcRpm6crL1vnIHwryRnOYHkvcDwgjMoFjwBAAIqWAGMkOFrt+S56oiZrXMdfK+xOxAJ4eCzi8a0WCgjnHeSmGPO0hzOGcZm1a50JA48qxRw53Z9tVvidX2Tey3uOKVt3d3osYJ2E08MkLgGYNmjYvc5DEfwra9iONYmke2UhhutqaGJ9KDKwAcF6w2KxcSd8sbTYdWdRNHckhGyl8g8SoSDYi40PCpTVMJyPC5/4bK1vaRO/wm/Ye/B0WTxjrfxAf93x+day0DXaxpBi72HLKLj4/unfAbRjmW8bA9RzHqOVVkkbozZwV9DOyZuZhXXWimRREURFERREURFERREURFERREURYZrC5osE2SzvHvSkKkC5Nr6cf9BXdT0hfqVU1mJNj7rdSVV+L2vPtCZIVkEJlRmiEqlRIbExhPJrGz68OddD5mRttF5rlio5Jn/8A6PEDgpvdbZ6YZ4p486iVThcT4iXilF/GC1ytzY9B4h0FQuZmBB1I1HUfsupswaWkDK0913R3BTAwEkeKSbIkKwswYvIZJp1NwxNtFFtRe3LQVjN2jcm9+lrdAmUQPEmg4WvckcSTz4gKG3j2kZZCM+ZATY9fX4VbU0IY29rFeerqkyvtmuBsuTC7UkjjaNTZW1NSPha5wcdwoI6mRjCxp0K4dobUKKpdmNiAoHG55ACtZHMibmKzEyWdwa1ZSUsA2uuuvGpWkOaCFC64NiVz7JZmnnlUfdxCGNm5ZmcG3++o61RVlVF+siiJ1J08t/mFeRQPZQOf1B+K7DKQTYnjyNXoAtqqMk30XPgtrZ86IWy+9p4WsbHXmLgioWvjkeQNwuiSKWFgzaArtxuNeXLnN8osPKpGRNZ6qiknfLbMdl6QquAOEhJV5ZGMj8/vCAzeZCaD0rhdRuD3OCuI8RY9jI3jYprTG4XDh2RGK4CKJUyFtVcMFWw9o3HT3hXD2b2NDCfWvfTkrTtY5HmUC5bYDXnpr5lLr7qq7LEPuZsrzYuVdTEJL93EBwNuHorHTSsiZwu5u528Fg08b7McNG6nxPD86KQweBw+yyJnxEjZ1VYy0mYFgTcqRY6i3gIsKyA6XRx25qN72QgFjbEi4t+bdD9E2bu71JPZJLLIeH4X9Oh8q1qaJ0XebqPkpKLFGTnI/R3zTLXCrZFERREURFERREURFERREUReJHAFydBWQCTYLDnBouUh7475JF4A4Uk2uToP7mrOmpGizpFQVtdI8lkIuQkrZGx1xcZxWLmn+9kdMPDC4RnKEKSzOLEljoNABqSb2GHyve45dA33fBSQwQwxtzjM53z8eCbdgYKSKMLLHAZYY74WYWcBG1eNHI0INwCBy4WqIta5wdawvYj6qfO+Nhjvc2uDz6X+S8Yzb6KGKKO8kAE34WZODW5H0rvjoyTrsNvNVE2JCxyjvG2blccbc1Dz7akeMxtqCxa/meNdTadrX5guB1bI+Mxu2Juoyp1yIoi48YfvcKOuIj+hvVfiTgIdVa4S0mUnouva0wjjLjgsYP0qZjiyEE8B9FxNjEkrW87Jp3W2GF2ckL8ZUzyHnmks1/hoB/DXyDF8Tk/iZlafUNh5b+/VfRI6VjqfsjsR/hK/2d48yycUZlJ5HKa+tYbVtq6Zkw9oXXz2rh7KYs5Gy0bvKPsoOl7Pbr/zGIP9q56HWZ/l9/qu/ExbL/xH1W+rdUyKWRdGDxjRm6nmD8jca+utRviDhqpYpnRm7fy2yYdjbZurgv3UjOZDKBfMeki8xbQEcLDTjVdPSWddouNrfZXVLiGduR7sp1N/uOPlZa8LgC6zT4mNXxM8EncYcWKxRkoi5R7Id3kUk8vnXG4kOF9mm3uVmwAsLW+s5pPhfQeHNQu1sB9gA77EKzEAtyVW94KeJUHgTrxqxp6jM0ukVJW0YZIGQ8vO44pw3P3wD5Y5muDbu5OvQMevQ1yVdGAO0j2Vhh+JHN2M+/A/Qp5BqsV+s0RFERREURFERREURYZrcaJdJG9u8VvBHx/Lz9atqKk9py83imI+wzdJ27+7ks7faPtEXeRs94JYc8ZRgV1I18SnVgNL1pWGQOyuGnBdGGNp8maM972vzkmGbYEMERjljjlwjN3ipmLGCSwuFZbEr0Oh6io429t3dnD4hSzSin7+hYfgenio7bW2RJlSFe7jQBVA8NgNAAOQqzpqXsxd2pVDXV5mNmaAKFrsVZdBFEXmhWy5cJjllJCBrC/iIIU2JBseeoI+FQRzte4tbuF0zUr4mhzuKkdzdnDE4ySZxePDju0HIyOPEfUIf8wrxPphiRjjELDqfkLX9/0XqsBpAIu0dxXDtfBN99hn0ZRlB6g+yfQjWvSYZWNrqJrmnW3xGioJ4XUdVrwKsrYWJWTDxMvNFBHQqLMD6EGvk2L0zqatkZJzJHUE3BXvKaZssTXtOlki78YvJ7AzSSu3dqNSS5IS3wr6fhQFFhrQ7SzfnqfzovIVMX6qtsOdz4Lr2ju99mwmGtbNEoSW3Bs5uT8HJ/qrz2A432uJvZ7L9vLT4gKxxqiAphJxbofP91CYzFpEAXNrmw86+gSSsYLuK8lDA+Y2YLrcuovUgN1ERZZNFhFFlS2xNsmCR5DdmaPJ6AG4A6a/70Fcc9I2Sx5KypMRfBfjcfmq9btbNE2IjxmOId3LnD4ceIRrGCWdxzbw6DlcHja1XPmII2A0V/R9m2zgcxdqfz5KP29EMJ99iZY4jKWK4cDxICbi5HFtTcW00GtdkFTuD6uwVZWUBNsmrybu6X1Tj2fb3CYCGQtmGkbMCCRbRTfW9tQeYrjqYWkdrFtxVjQVL2EU8/rcOoT2DXCrdZoiKIiiIoiKIiiJa3t22IUKg6nT4/2Fd9FTZzcqnxOt7FuVu6rLZWzI8Ss2KxjvbvjDBGsndAsoUlnbzzDjyBPSpZXSOlyt0A+Shp44YoA54zF3zP2UjhNn4jBMkvfRzR8njupzJZZUIPtLmBAN9R9Z4Hmdro3rlq4m0jmzwHib+XDwWNq7UMrHLdUPuX0+A5DyrshhDBrqeaqqmqMrtNBy4KOqdciL0ReSaLKwTWDstm7haNgOFwcAbQtHJlvz/wDqcSdPmPnVHhzgaiXXi3/rf6q9xYHuH+36ps7NYgMIT7zTzFvW4A/yha+e+l+f9cAdsv1N/ovVYWWmnFvzRe97cMDIHsLiKx/qOX/u+VX/AKDOcI5Adrj5a/RUXpGwFzXdD89PqoDdLeCOMYlWclWkGQKrG5yhZMpGl/Y9L+ddmKUEdXiMTyRlbe/vGUe+58AVvRTvp6PJY5jt+fm6zs9xPtXDu40CzMg5Bgtl06hc3y8qm9KgY8PIbtpf3i6jwFwfM8u3TxtyHNh5B1XT1uMv1tXzfB8wroSN8w/deixEA0sg6FVtj1AxsKcwuKuOdvs8or6xjTwaf3fEgD4ryOEssZeViPOxXfjBZrDoPyq7i9VUkg7y01uo1iiyiiLt2ZtQ4eQzgF3WJ0QHh4rGw6aqK5KimEg8F30NY+B2nHRTWFWbLCYIVkOIjR5pXjD96zg50dmByIvDLpYVXRsiLHOlNiOF7W5eKvJ5ahsjGU4uDY3te/O5XHvhtOM4juI7kxFRnUEhCLsiltQpFzYdB5VPSZbZXblceIiTN2rBo3innc7b32qKz272OwkHXowHQ2+YNV9TB2T7cFc0FWKiK/EbphrmXciiIoiKIiiLk2nixEhb5VJGzO6yhnlETC5U3txp8diDHDA84TK7gOEGQNwLMeLWI+dWszhFGI+K89RRuqZjOdbcExbN3baKF7QFsLJ4pcJiCrvGRrmjcMQ4A4XOawGp0twteHWa4+BCt3MdGC+Pzbw8uvz8Vybb2qjIsMMYjjQWCgZQAOQAq2paXstTuvOYjiBqO6BoFCGu1VSxeiysGiIosrxN7Leh/KtX+qVsz1h4pg2NsCLF7KwsclwRGCrqbMpJN7ddeVfJsSxOahxJ7ozvluP/AFC+jCmZPC0FaN1I5sFizhZjmSRCyOBoxTgfI5bgjyFdeLVEWK4cKlg77CARx7xtb32suSiYaWcxHY6jl5eS27VwM20pHjRjFh1bLLJa7OV4pGOi63bhmJGtjUoxBmCUracaykXPIE8/K37LH6c1kpld6vDy4qUg2Bh43hgVPu1gnFuudoQxY8ySL3/tVJHVzyU0tS497PGb+Tvh0XW9jRMyK2ha76fulfam7k+z5o8RExmgjkDWP7SMHQg/iUgkX5Xr0NHjLMUhNFUaOcCByv8A5touCSj/AEb+3ZsN/DqmjeLa7Wjjwy95LMAYgdF14Mx5KoBY/Cq/BaWOh7WqqtOzOX/24/nLVdFXKajJFFs4Zr9FybH3QXCrLNK5mxDxuGkIsqggkqg5DhqenKuGtxybEJ422s0OabcTrpf7bKdlHHTxOtyPyUFjB4vgPyr6/F6q+eS+stFSKJFFlFEQKIpLA7XaMZXmaHDKGaUobOegUn2b8yBfprrXBVwX7zQL9VbYbVZT2by4g7AfnyTDiMKWwcaqEwUDDvZGYDMobVVAb2pLaszHQnnbSsiflcXM1P5c/QK+njDowyawbubfAD6pV2NtcYadZopBKqeGQqbh0Ns3xHtDzFWczBPF1VDSyupKix0B+SuiCUMoZSCGAII4EHgaoCLaFevBuLhbKLKKIiiIoir7tC2gWKQpL3as6q8gFyiX+8YD/fAmrGnieIy9o1VLWTxOnEch7qgMFsSLCSqTjsYJiAyuBG0Sq2qCRbZn8NicthUjWTytLtx16fL4KN8lJA8MsWnQ3HC+35qFMbc2i0YKt4MQCVcpoknCzW4aixvx1tyqWlizWO7fkuSvqCy7Do8HUjYjnba6VC19atFQm5WCaIsUWUURFEWKHZAbFM/Z3ilOEEQYEwu6H0ZmdD8my/yGvkXpfRujqxL7LhbzGnyX0bCpxJAL7hbd+pniwxmit3iBwpt+JGuPmqn4Vp6JSD9WYnahzT726g+SjxePMxjr2s4DydoVO7NwKwRJEvCNQtzxNuLHqSbknqaoqud1RO6V27iT7z+BWjGhrQ0bBR20dqJFiYVZgM7CMAkcSrG9v4so+NejpqB5wWV9t3Bw6hul/dcqrfMDWtbyBHvF/spl0DAgi4IsR1BuDXmI3FhDm7g39ys3tDhYpX3Sw7medpDfugsMfkBdnPqTl/pr1npLU9oIQLd5oeeptYE/Hrp4KnwiHIH34EtHgDsmDapHdMCbZhl+DcfSwufhVRg1KZ61gHAgnwGq7a+TJTuvxFlXuMcM7EcL6elfaYxZoXzmUguJC01uVGiiIoiKIhlBFiARzB4GsEXCNJBuFO7Ix7Td7PiI+/eOaKGCMqXjiVwMsrCzalzbOQcuXlc3oqhoY8tOg+a9dRyGWIPb3ncb8Pz3letr7KJj+0SxRwT5pFkVLWcK1o2NgAWsONtQR8OiiNnlo2Nlw4s0mIOcRmBIPBT3ZhtQtG+Gc6wm8fXu34euVrjyBWuSuiLJL81Y4TUdrDY7hPFcStUURFEXNtCfu42boNPU8PrW8bczgFFM/IwuVJbwY1ZcSsbTSIrEhjEneSWsctlseLWJ8r1cTO7OMNabFeZo4xPM5723Cddm4WRIUM0SYqKNQElyNFMFHAPHJa4HkT6VxNkzHKDlJ9ytpoMozuaHgbXFnD72S9t7aPfylrWH+9fpVzTw9kyy8xW1JnkLlGGp1yLFCsrNAixRFmiLViTZG/hP5Vq82afBbxeuPFTW62y3iwmGxOGCmR4E75Ccol55r8A3meNq+YVeKU/6qajrW3jJ0I3aeYXvnUsoDZoDYgbcCpXaWOXEYZiFKlGOdGHiUqrEg1LhODmkxBro3Zo3Ndld8LHkfguaqrBNT94Wc1zbjwN9OalMbtNsxjgXvJRx1sicbZ25cOAufKvO02HwshbUVrsrTqGj1nfYdePBWklQ5zjHCLnieA/dQk+66STp3x7yXuZWL2Gj54irKD7IW1gL8PMmrdmNSCEzNADWva0N4ZcpuD4ga9SuN9E0v7O5uWkk8b3Gvlf3KcwWNkVhFOtmN8rrqj21v+6bdfpXFUUFPUNNRQm4GrmH1m87f1Dw1A5qSCpljcIqka8HDY+PIri2biVg+1SSnIplzC/E3AAsOdzoBxNd9dh0tU+nDLW7FtydgLm9/IhQ0tQ2NspdvnNhxK0bRw8uLR3mVooEjkKRk/eSHKbNIB7Cjjk4k2va1qzBV09I9lNSHM5zmh79uI0HJbTxPlY6SXYNJaPLc9Ur4iPK1hwFrfIV9RYbheCkFivFbarRFNURTVFimqLJoEXVs/a5wpaRdLDXUjTztxqCoia9veXXR1EkUn+nuV4wwxW1J4yYZ0wub72S4iGWxsUze1Y2Ol+lVclQxrcsSv4KKR7zJUWN+C37JlfA42F5NMrmGY20KscpPpmyt8K6apvawBw5LhoX/p6t0Z2uQrmWqReqWaIiiJX352gI4bEgcSSTbyH1P0ruoIw59zwVRi0pbGGt3KrXYW9kWFlkePO5IUSskZdQFuRmIHhGp5iu2qNPIbE6qtoGVsIu0acrhMmK3jhnh7yGRgzcgxZWHo18vwNKeAhwOhalZVgsI1a/lc2S1VmqElYIogWKIgURBoiKLK8utwR1BrUi4IWWmzgU4bhvfAwDnGGjP8jMB9LH4ivi3pNA6PEX34gH4a/G6+m0Mokga4KM7RVaGIzwkhyrIwHvaEppzIsQPh0q79Dq54MlOTpbMOhH5fyVXjFO1z438yGnrfVM+wdmLhoI4hqVUZm5s/vMfMn9ByrytbUuqZjKeOw5N9kdLCwVzDGI2Bo2WqfEKuKjBOrBkHrYvb5D6CraOlcMFfJb/cB8rFv1XEZB+ta3+0j4grvxeGEiFTcX4EcVPIjoQbVU0lU6nmbK3h8RyPTouueFssZY7ikrc/DSYjGSzYg5vs+WOMcg5F3a3UA2B5ZjXsfSmv8A9OOni0a4B3lwHv8AkqnCac6ySauuR7inPan7Jx+JSv8AV4f1rzeFMMtZE0f1A+7U/JWNY4Ngeelveq7xrXkb1/KvtUey+by+uVprdRooiKIiiIoi8ugIIYXB4jrWrhcWKy1xabhMGD+3Y5ED4uHCxsciKqGWdrXFjmsqXC6WvxFUcl4nHK3ZetgLJ2NzyXJ4KK2/LDMGWPFNimy2dmC3BHHVAF6aV201zGWGwVTXgMnbK29jbdWnuftL7TgoJSfEUAf+JfC/+YGqR7criF6qJ+dgcpmtVIiiKt+0BVmmVHylEeMspvZwlmKm3I3tVpTQ54bc1QV1SI6kO5L1gY5TDGdnZVS8hkRBGrBi5tmAsLZcoAGlh6UZHDG5zZh4HW3lZbSzVM7WvpT4jS9+t+C5d6Ng5HM6tGmYL3sYW13t43U8Bc6Wt51JQykHIBoubFYA5vaEjNpf6pbvVsvPkLF6LCKLKKIiiIrF0WnFuVRmHEKSPgK0eSBdbxNzPAPNTG6Ttg4IpZGZoMTHFKzHXundAWvbgp018vKvnOJNhxWR9OXBszD3b7OHEX8duq9wwvoSHBt4zvbcHwU/vPKrwRlSGBlQgjUc71UYNSTU9VNFI0tcIn6eXx6EKeumZLFG9hBBe23vUjtPa0eHF3OpNlUAs7noqjVj5D6VwYdhMtWO0PdjG7jt4Bdk9S2M5Rq47D78ko4/Z2LlxEchZkdUM6xC1lKyKAjN7zlCb62uLcNa9N/FaVtN2Qb/AKGbs+pBbcu83ai/iqw0smcvB/1bZhy3tb7pq2NttJxYGzjR0OjAjiLHUV5zEcHko7SN78R2eNvPkeHjsu6krmT9x3deN2n6cwubdqIIcT1OIZm+KJb6V2Y5HJLNTsaLkxMsOPFR0Dg1khJ0D3fO65dq7VbEd4uFPhiVzJLa6BlBsin33J420UXvrYVaYZTswyVplsZXkNDd8oJ1J62+PS656tzqmN2XRrQTfmQNh06pVdbEg8RX0pp0XhHixssVtdaopdEUuiKXRYpdEU1Rdm7bxjEkCBJp1HeiSZiI8Mi2GbnbxWIsL3+dVNaxpfa5ueC9HhUrxEbBoA4lS23Z8VKqCFcNiEzFbQ3jaMsM1rSWFmy2B5m1RxONO7vMIupamIVre7IDY8rb8N+mimeyeYiGeFrgxTsQpOoEiq405eIt9a5KoWkvzXfhrs0AHLT3J7rnXeiiKlu0VndpRHfOzlV9WcL+VXTbtptF5d+WSus7mU0xbqQQMvd4SQZZFiBSWUZkYLmmfIdSLHxHqa4mEW9e2hPny81bStN9Yr94AHjY7m41Fks7ZiKSspdnALAFjc2BIFz+tXNNYxgleWrhaZwvxXBXQuRFERREURFERWCi04tMyOOqkfStH+qVJEbPaeoT3uc18BhRy7iNT/KoUg/FTXxDG7sxCTx+i+nwEPiCgt6sSdnIzRopiYM6ryjcWBC9FIN7cta9h6NVwrY3Nn1kjFgeJaeB8wPJefxGmdFI1sWjXn3EcQmHd3ZhjRZJzmxLqO8Y+7fXu0/CoJtYcTcnWvJYpiLqmXIzSNujBwsNAfPdXdPTCMX3cdzxK6HYfaRxv3RHQaMDp863fG4YTntp2w/6lR5h+sA/s/8AoFaNtbMD/eoAJ49UYaFsuuRrcQRceV9KjwbFHU8nZSG8T9HNO1jxtzG/VbVtL2rMzNHt1aev7pZ2BM+OnlQjJho8hlA4yuwFlJ45Qo166DhevY+kNYygDOw/mFuUO4ho5eZ+qqMMgdO0vk2Jvbhfb6Jy2hGq4d0QKoyZVUWUC+gAA4ca8nhOaSujubkuH3+QVtWnJTv/AOJVe4r229TX2hnqhfN5fWK11uFoilkRWURWLIis2RFFhdGxphHiLd1JKZ42iZI/bIFnupOgK5b6+dcFYGNIkvYg+PvVxhjpHh0IF2ka62PknCOKTDxv9mwzjgXaaWPNpwAWMnXXgbca4XS9rIBIb+ANvirMU5p4XmEW46kE6bbaLj7N8WTj8YrHV44XsOHhLqx/zL861r2ZXi21lJgzy+Ik73Vk1wK4XiV8oJ6An5URfP8Aiv8AiMjmZlEaHMygrG55kCysbk9evSu4Yg8CwVX/AAaNxu7U+K6MPvNtKILqo5i8D3t6Rk/KojUh27Qphh7m+q4j3fZceF2viMRiCJsgJUsVyOhyi1iAw4XPDjXfRVJe7INlUYpQCOPtSSSTZSVWy86iiyiiIoixRFmsFFrnlyqzWvlBNutq0e7K0nkCt4253hvNMHZ7jmESwSgIWVZoNdGjmAk0PUFjccjf4/MfSGg/Wl1XT6lhLXgb6HQ25cCve0U4pyKeU2vsefTxUlvhhu8jhU2/5iK9+hNvzt8qq/RokPnA/wDE/wCFlLin+1/zHyKn5HCgsTYAEknl/sVSU1LLUyBkIJJ2t9eQ6qwklbG0ucdEiYzbsrYqKZIz3CeNnJ9pJD3Wa3JdLgnoDoNa9/8ApKV9D/DGuGa9geHaAFx+yoTJK2Y1RGnLjl/OCeoJldQym4OoNfO6qllppDFK0hw3B/PjxV/DMyZoew3BUFubhVjXEZeeIb6LGBXofSWRz6mPN/42fHf4qvwttoT/AMnfNbd5drCMd2oLyZS5UW9lPebooa3qbAVYejdD2Uramo0BOVl9yTy8uK58UnLozHHrxd0ASY97m/G+tfU2jReDdusUWqKyERWSiKxdFisosu9gSeAF/lWCbC6NbmNkujecNJGLTRx5xnkjF3ye9k042qqnrcwyt0Xo6PCSxwe/XwTjtDfbZojESfbu7C+FFDRg+Za2ZyTqSWN642vsb5h8/wA8lZSQZgW9mbcBcAeNgdfMFeOyHawm2nLZGUfZTYNe9hImpNra1iqnEpuFjD6R9M0h3FXTXIrJa50upHUEfOiL513h3D2xhLMrSYmNRYNCzMwHK8Z8V/QH1rUtXQ2c8UoDeHFqdZZQRpZuVuViNKj1C62BrheylNztqSS4/NKxdmiZQTblY/kDVhhx/wBXyKocfFoNOBHzTqBXpF4MotREEURYosooiKIubaI+6k/gb8jUU/8ALceh+Smp/wCa3xTtsXZkc+z8Esg4YbDlWBsynu01U8vy8jXxmsrp6HEpXwusczvnyX0d1NHPEGyC6j9r7QGGjaPFMzd1aSN7e2oIK/zCxB+HKvXYQymr+0q4wGOc0skAHE+0B16blUFW6aAtpnXdZwLD4cD4KQwGBbGosuKBEbAMmG9wA6qZfxseOU+EdCa8xWYkKRppKIWA0c72nHib8r7K7ipjKe1m1PAcApTIPtDAgWMIFraEBjcW6WIricHDD2v5ynXrlClBaagt/tHzKi59nHBN30DMIR+1i1YKPxJzAHEr0uRwINnSV7MUaKKstm2Y/wBoHgDzBXDUU5pT28G3tN4EcdOaj9l7SMksmGwnUSSTMNIwyqugPtOcug4czoLG7xyKmo5W1UwzOyhrW8Li5uegBGi5sPfLPGY2aNuTfjYqafZEcEE2TMXkH3kjnM7n95unGyiwHIV56hr56zEoXSm/eFhwHgF3VdOyKlkDR7JukzFe23qa+wM9UL57J6xWut7rRFZRFERWLIsk1kCyyTdcu0XtFIeiN+VRzG0ZUtOLytHVLEe9k+GwsMcZXKM1sy389Neprych1K+lQMBYLrmbf/FjUmP+j/WtBcqRzWNGqe+xfBY2TaL42eKVYpIXXOylEYkxlQoNswsp1Fx51IBZcjzfZXnWVoiiIoi+T9/8GYdoYyPTTEysLcAJTnUfAMBUTt1YQeoFGbuYju8XC3DxZT/N4f1rponZZmnquDGIu0pXgb2v7tVZ7CvVDZfOTusCi1QTREUWUURFEWuYjKc2gsb+nOtH2sbraO+YW3Tb2e7RWXBoinWH7s8vCNYz6FCPka+QelNEY6ozN1a/W/XYjx4r6Rh82eINd6w3Wrf3ZwmWBWAIaaND5h3juPkKejVQ6FlVbhGXebVBibAZITxzW94Kba80NTqrXZKWJ3iiXaMUYYEkOjfu5spTX+JPrXu6rCHNwUR+205yOPG48mn4DmqKKqBrS/2fVvw3+4TU0YYFTqCCCPI8RXhY3OYczdxr5hXju8LJW7PMEEjncA3edtTxsiqB+vzr1PpTMZK4X2DR8dSqzCGgU48fkpjeDGpHEc5ABI487G4A8yQPrWPRajdNXdrbus49ToAtcXnEcGU7n6apDdrknqTX1sBfPnG5usVlYRREVsiKwN0RWUUVvPNlw79WsB8T/auWsfliK78Njz1DeiTt5Fy90nNY9fj/AO1eWduV9HiFgF0dnOD77auCQgn74P8A/wA7v9Ml6yxRVJ2X1ktSLkWaIiiJe23vPHC5iuokChmLmyqDex1sX4Hhppa4NYWzWEqg+0bbsGKlJi8TlgZJSAM5VQqhfIKAPhUbiCrCGNwbqkmQEai4IsRy4Vhp1WJ2Zm67KyId4YCiM8iqWUEg8RcDpXqWVcZaCTuvnEmGzh7mtaSAV7G8GG/6q/X+1b/qYjxUf8PqP6D8FuTa8B4Sp/Vb8627eM+0Fo6jnG7CuqOVW9llPoQfyqQPadioXRubuCPJe62WiKIuDbn/AC8v8DflUM+jCV1UX89niE9R7EdY4ZsIypKIYw6t+zlARcoa3Bh+K3TpXytuMMjfLT1TM8TnO8Qcx2/bVe4loScssJyvAHn4rGMxffpGWAiaGaNpUY6qY3Qn4Wub1Y0OChnbvpnZ45InBh43PsnrouKor83Z9qMrmPGYfUdLG63HFy4wWwzCOA6Gc6s3UQqdPLOdLjQHjVTG2lwggOHaT2v/AGs+5/ArEmWp20Z8T9lrG70BkkiC5QIYQrD21KvKVa54nMSTfjmN73rDcVqIoI6sHv8AaPJ691ui0dTsklfA71cjf+xH0W3Z+MxGHdYcSA6HRJl0BsNAwPstpwufInW0s9PTYnG6Wj7ko1czgeZZ14229+ukb5qNwjmOZh0DuI5A9Oq1YLaQw6tCq95O0jmOJDqRZTma+iKObGu/GMOa6rM9Q7JEGtueJNrZWjidPJQUFTlh7OMXdc+GpvqV5xGyXKyT4lleUqVRU/ZxKxFwt9WY83PoLVx0WKNlraempm5Iw8acSebvzdS1VM5tNLJIbuLT5eCWJx4j6mvqrdgvBvFiV4ray1RWERWSiKwiK2CKA2995PBAPxZ29Bw/I/OqnEpLDKvRYDBmcZClDeGfPiJCOAOUfy6VQL27BomTsg2jh8LtFZsS2RBG6o5BKq7FQMxA8Iy59f0rdpFlBPG4m4X05BMrqGUhlYXBBuCDwII4ipFxr3REURVF/wDEDsHNBFjFGsTd3J/BIRlJ9H0/nrVw0XRTvyusqKWorqxCGpdYKfuzXYbbQSSKPEdxLBZlABAdJCTe6EEkNoSQdGWpQARqqiaFuc3CYMdujtjD3KMswHRY5b+odQ351oYgdifeVzmnadktYnassT2xOAwrN+9h8j+fH+1aOZIPVcfeoH07x6pKIsfs+UgNhe6b9x2Qj5aH41A6oqouq43unj9YXH5wXeMBFxhxWIi6BwJUHD4/WpYsbkYbFcbpKd+j2D3WK9gYpNbR4hesTWf+k/pVtBjsbvWULqGB/wDLdbx1WP8AiMcytHcq5Ugo4yt8jVsyojmYcp3C5DSSwPDiLi+41Vm7oYjPgcPrcrEiN/FGMjfVSfjXx/Goewq5WObrmJHg435L6BSyiSJr2pc7Rdl94Yspymdo4XI00Mkag/AOfpVz6MYg6KlqWnZrc/u3+ircRp2uqYX8SSPhcJ1w8KoqogCqoCqo4AAWA+A0rxT5C95e7Uk3PiVdgWbYKIwmKvjHHulcqnkTHYsB6ZzXpaqmy4NH/U12d3Rsl8t/HL8VUQz3r3DgW5R1LTc+66k9p4QTRPGfeBsehGqkeYIB+FU+H1hpalkrdwR+4VhUwiaJzDxCVezjZ9hiMQ9zJJKygniEj0A/qua9B6YVbpKzsQdG6+Z/awVfg8QbTh351TJtg/dkdSvyU5j9F+tcHotCZcSYQNG3PwsPiVNi7w2mI52Cq/F7bizlUzSOSfBGpduPlX191XHGNSvEMw+aU3tYdVuGDxzaiCOBeTYiQL190eLl05iq+bGY27LtbhUbP5r1qk2fJ7+0YU8ooTJ6i5I+dV0mPclIIKFnXzK4sV9kT9ptDFt1CKqk9fSohi0z/VB+P3U8ccJ9SL4fdRsmLwn+G+1H8zJGo+eU1IKypP8AkrqFM13+233LTEGk0iXGn/8AYz/RYq3FTU8/n91v+hB9lvuC7YMM+FjnxEwdZABGgkvnuwB1uAea8uVaSyud6xVlRU4j2CRyetcytgF7gR3ZYo7lpGVFXqWIC/Uit2i6hndlGi+ut1tjrg8JDh04RIFJ6txdvixJ+NSqvJupWiwiiKO3g2WuKw02Hf2ZY2QnmMw0YeYNj8KLINl8nYjYGKjZkbDT3ViptE5F1JBsQNRpxqPIV2ipaAuGSJlJVlZWHFWBUj4HWtS0hTxyB+ymdzdvts/GxYgXKqcsqj3o29setvEPNRWWmyhqI7i4X1bhZ1kRXRgyOoZWHBgwuCPUVMFxLzjMDHMuWWNHU8mUH86IkbeHsnws4JhJhbp7SfI6j4GsEc1q5oO6rDbu6OO2dclS0V+I8Ufz4r8bVyy0jJFwz0LJOC5tnbWDG2qP0vb5HnVTNSvi8FST0j4jfgpOeVZRlmQP0PBh6HjWsVTJGe6VpHUPZxUvunto4IlWYyYdje/vxnhc9R5111HY4m0MmIZJwdwPR30PDhurCkxEwu0Gh3H2+3FNu2545hhZFIdO/hII1GssQHyOtVVDQz0ra2OYWIhPmN7g8QVbTzxzOgew37/7WPI6qTOIaS6xcASDIdQDzCj3iOvAHqdKoBTtpg19RqSLhvMcC7kDuOJHQ3XcZjMS2LbYn5gcyPcDzWJNmLkVU8JQ3RuJDcyfxX59b1tFi0navfIMwfo8bAjgByt7P9NhZauomdm1rdC3UHjfmed+PPivcGOs3dyDK9rj8L24lT+YOo8+NJaLNH20Buy9jzaTtmHC/AjQ2010WY6nv9lJo74G29vqNwtO6UIGHJbQd7MPMnO3CvSYrhD6rE3uJs2zf+oXJQ1DY6RpPX5lQm+uNhc93LI3dAfsITlZ+veycQL+6tuHHlVjBJBh8fZwDXieKrautaX5nG9thw8T1Sr/AMcaNcmHRMPH0jABP8TcT61yS1csh3VbJWyv20S3tDbgzEDNI/rcfM1tFSPk1Oy3hopJTd37rOytgY7Hm0aMV55fCg/ic6fWrOKkjYreGgjZwT/sLsZAscRLb92MXP8AW36CumwC7AxoTrs3cPAw8IFcj3pPGf8ANp9KytlK7RxMeGhZgqi2iqoC5mPsqLdT9LnlRZAvovnHtD2sZZu6zXyEmQ/ikYkt6WJqFxurKGOwSgWA4mtbXW5e1psSrF7CdgfacecQwvHhVuOhke4QfABm8iFqVosuCd+Zy+jQK3UCzREURFERRFTnb1umWRcfEDmSyTgDilzkf+Umx8mHStXBTQPylUg3nUSsd91c/Yfvp/8Ab52OlzhmJ5alovhqV+I5CpGuXBNHldcbK5galUKzWqLDoCCCAQeIPA0WFWm/HZdFODJhQI5BqU4Kf4fwny4VgtBGq1cwOGqq2GeSGQwYgFXBtcix05Gqiqo8veYqGtocnfYpNXtVcqpZfGSohWN2EZN2QctQcyHipuL6GrnD8RDD2c4BaRa5GtuV+IXTFJfQnw14qzt3drxTxqEsLAALyIA92+vqDqPrXmfSHBKilkNSXF7Hm+bqf6uRPDgV6jDMQjmb2Vsrhw4eXT84qY415cAk6K2uofbuOCkRRqsmI9pAfYiGo72Q+6vH14C/Ee4wHC304/U1BsHAjLzB5+4FU+ITsk7jeB35eCTsTtowR9xBK73Zmklbi7ObvkHuLe9gPqda7autdK42VBNV6ZI9kuzzBQWY2HEk1wtaXGwXCxjnmw3UTCk+OkEUKtZjoqjVvM9B9KuKajDO87Uq9pKEM1OpVt7o9lUMKh8VaR+Pdg/dj1PGT8vKu9WgaBsrFiiCgKoCqNAAAAPQCiyvdEQxoiqztL3sCLmQjS4hH4iw8UnpbQfH8VaudwXTBEXFURM5JLE3JuSetRWXc45RdXL2L7gRS4ZsVjIY5BMfuVdQbKt/FrwufoPOpgFWSOuVbex9iYfCKVw8McSsbsEUKCbAXNvIVlRqQoiKIiiIoiKIkTf/AHnhWOWAuMiqRNqLtcH7sDne4v6261qSpY2EkFfOG0MQJJHcCwZiQOg5CoSVZgWWuCYqwZSVZSCrDQqQbgg8iCKyCsOAcLL6P7Mt+12hF3cpC4qNfGvDvAP8RP1A4E9CKma66rZGZDZPYrZaIrCLFZRJ3aDuSmPiLKAJ1Hhbrbkf71qRcWWrmh2hVM4UvGzQTAiRLjXnb9apKyn7M5hsvN11L2bsw2XWDXEq9GFxTYeTMpIjY6gH2T1HSvQ4RXNcP00+rSLa/JTAufYtNnt1BT829RMMaRZZMXJoij2R1kkt7KAanrwHGuRvo5BRVbpjqwasHXrztw+KvYsSkqIALWd7R/OJS1tPGCNWhjdnZjfETH2pn4fBBwC8ABUFbVmVyqqqov3GbBQrMBqdAOJrgAJ0C4gLmwUVhMNLtCdYolJF/COtuLN0AHOrykphGLndehoqQMFzvx+y+gNzt04sBFlUBpGA7x7anyHRRyFdqskxURFEWCaIk/fPehIY5NSET22HvEH9mvXoT6jrbUlSRxlxXztt/bL4qYyOfJV5KOgqIm6smNDRZcuzFiM8X2jN3Gde9y+1lvrastUVQCRovsDZxj7pO6y93lXu8vs5beG1uVqmVcV00RFERREURFERRFVfa92c/alOLwi2xK/tEH+MB5f9QcuvDpWCAVIyQt2VArre+hHLz6eVQ2srBkmcIArCkAXZsvGNDIsiO8boQUdbXU/H5emnDSsg2Wr4w4WK+g+zztFjxwWGfLHircOCTW5x359U+Vxwma664JYXM8E/A1solmiLFYWCq37U90u8X7VCLSL7VufnUcsYe3KVBURCRliq3w8uZQeB5joRxrzsjCxxBXlZYyxxBXtluCDwNagkG4WgJBuFI4CSHDROIc7TS6PI/FUsPAluVxe9d1RXumaAd12yVd4w1osVH1wLhUPtvEFiIV56ueg5CrGhguc5Vrh1PmOc+SvHs03RXBQB3X76UAt+4vEIPzPmfKrhXwFhZOYosooiwzW40RKG929McMTEyFIxxdT4n/djt1/EPhbjWpKlZEXFfP8AvVvI+MfTwRLpHGOAA4E9TURddWDI8gUIALedYUikN29gz4/ELh8OLk6s3uovNmPID68Kka1ck03shfVW62wY8DhYsNEWZYxxY3JJ1Y+Wp4DQVIuFS1ERREURFERREURBFEVS9ovZIcXiBiMG0cTSN9+r3C//AJFsPa5Ec+Omt8WW7ZC3ZcsHYPEIXz4p2nI8DBQsanlddWYcjrzrFlntDe5VQbe2NPgp2gxKZHGo5qw5Mp5g1o5q7Yp8wsVz4fEFSNTYEEWNiCNbg8jWgK6LDird3I7VXQCPFlpkHCUD71R++P8AEHmPF61K1y45afW7Vb2zNpxYhBJDIsiHmpv6g9D5HWt7rlII0K66LC8SoGBB1BBB+NFiyozfDYZweKYD2JLkev8Ar+lVeIxaB4VHikHthRNVKpkUReJ5QiljwAvW7GlzgAtmML3Bo4qT7I93/tWKM8gusZDm/AsT4F+l/gK9HEwMaAF6yCMMaAFflSKZYoi5sXjkjtmOp4AC5PwHAeZ0osgEquN9e0SOEFb5nubRIdPLOw4+nDXna9aF3JdEcJOqpXb23ZcXIXlYnovuqPIVGTddrWtaFjd3Yc+OnEOGTMxtmb3UH4mPIfnWzWc1zyVHBqZNo9k+1I5VjESyK7ZRLGwKC/Nr2ZBbqP0rbIFF+ocRYq+NxN0ItmYcRR2Z2sZZLau36KOAHL1Jrdc7jcplosIoiKIiiIoiKIiiIoiKIiiJH7XNnwTYHLKimQuqwuR4kJOZip5eBW04HS9au2UsQu5fNmNQLIwXgGIHwqFWo6rUkhBuCQeoosGyn9h71S4ZwysyN+NDZv5hwceRrINlG+MOVp7t9rBYBZgkn7ynu5PijeFj6FRUgeuV9PbZPWA3wwktvvchPKQFPqfD8jW1woDG8brh372TDi8Mz94gMYzK9wVv7tzfmdPjWkzQ6Mg8lx1YBhcCqgldQxAdGsbXDC2lecLHDgvLOjc02IXnvB1HzFYylYyO5KK27OGCRgjxHxWPIV30MV35irHDoSX5irz7P8AmCwMYcojyDvHzELq3sg36LYfA1cr0NlN4rbsScCW9NFHqWtp6XrF1sGkpK3k7T4IQVEgLW9mLxN/XoB8LHzrUvAU7aclVbvH2h4nEXWM9zGeQN3Pq3H5VoXErpZCG7pPY31rVT6KW3O2B9vxsWFMgiD5jmIuTkBYhRwzWB42H5GRgXHUuI0X1Futuzh9nwiLDxhR7zHV3PV25n6DlUi4ybqYy0WFmiIoiKIiiIoiKIiiIoiKIiiIoiW9+N0ItpwCKRnQqS0bofZa1rkcG001+BFYIutmuLdl8775biYvZrEyr3kN/DMg8GvANzQ+R+ZrQsXXHUHili9yAozE2AA1JJ4AW4mtQ0qZ87QNNVKbX3axuEUPiMNLGrAENa6i/JiLhT5GxrbIoRU8wosNetCCF0Ne12y78HtmeL2ZGt0Oo+RosuaCpOPe2QjLLHHIvMWtf15H5Vm6jMLXLfHt3BHV8EvopAH6UuozSt5Lb/wAc2f8A+C/zf60uFr+katqb3YWIfcYCIMeLPYn8r1nMsilAXiftExRFoxFH/Ctz8zWM5UogaEv7Q21iJ/2s0j+RY5fkNKxcrcNA2Cji1ACtTI0LOulwRcXFxa46jrWS2yw2ZpNlmMFmCICzMbKoFySeQA40DSj52jQK3+zPspxKTw4zFOYDGwdIlsZDbk54KpGhGpsTwqUCy4XyFxuVeQrKjWaIiiIoiKIiiIoiKIiiIoiKIiiIoiKIvE0SsCrAMDoQRcH1B40RK2xezzAYXFNioYQHb2QTdIzzMan2SfpytRZump4wQQQCDxB1B9aLCp3to3MwkWHjxEEEcLmdVkZBlXKyyE3UeEeILratXbKen9fVUkw1qFWO6GFFg6C668DsXFzrngwuIlS5GaOJ3W44i6gi9b5FzmpA4Lp/+Vsf/wCAxv8A5eX/ANNMhT9UOSiiOoIPMHiPLyrUiyna4OFwisLZTe4+7w2hjosKzMqOHLMouVCqzX101IA161I0LkqHEaXX0Fu92WbNwhDCDvXHvzHvD65fYB8woqRcZKkd89zcPtGDupVsV/ZyKBmjPlfiOq8D5cQQFa9z9xMJs4XijzSn2pnsZGvxtbRB5KAPWiEpntRYWaIiiIoiKIiiIoiKIiiIoiKIiiIoiKIiiIoiKIiiKM3h2FBjoTBiELxkgkBmXVdQbqQeNEVf4/sMwD/s5MTEbaWdWF+pDLf61iy2DiEv43sEkv8AdY1SL8JIiCB6qxufgKWC2MjiLEq4t39jx4PDx4eIWSNco6nqx6km5PrWVGTdSFqIqd3y7G3xWNkmw0scMUtmZWDEhzfPlA0sfa48WNYIUjZXAWC1YLsEQftsbI2v+HGE0/mZtaWCGV3NOO5/ZnhNnTd9CZmkysuaRwdGtcWVQOVZWhN070WEURFERREURFERREURFERREURFERREURFERREURFERREURFERREURFERREURFERREURFERREURFERREURFERREURFERRF//9k="/>
          <p:cNvSpPr>
            <a:spLocks noChangeAspect="1" noChangeArrowheads="1"/>
          </p:cNvSpPr>
          <p:nvPr userDrawn="1"/>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6" descr="data:image/jpeg;base64,/9j/4AAQSkZJRgABAQAAAQABAAD/2wCEAAkGBxQSEhUUExQUFhUWFxYaFhgYFxwYFxgeFxwWHBccGhwZICkhGB8lGxccITEhJSosLjAuGB8zODMsNygtLiwBCgoKDg0OGxAQGywkICQsLCwtNDQsLCwsNC0sLDQsLCwsLCwsLCwsLSwsLSwsLCwsLCwsLCwsLCwsLCwsLCwsLP/AABEIAN4A4wMBEQACEQEDEQH/xAAcAAACAgMBAQAAAAAAAAAAAAAABgUHAQMEAgj/xABIEAACAQIDBQUFBQYEBAQHAAABAgMAEQQSIQUGMUFRBxMiYXEyQoGRoRQjUrHBM2JygpLRQ6Lh8BU0U8JUlNLxCBYkRXOEk//EABsBAQACAwEBAAAAAAAAAAAAAAADBQECBAYH/8QAPBEAAQMCBAMECQIFBAMBAAAAAQACAwQRBRIhMUFRYRMicYEGMkKRobHB0fAU4RUzUmLxI0NyslOCwiT/2gAMAwEAAhEDEQA/ALxoiKIiiIoiKIiiIoiKIiiIoiKIiiLyzWpZYJAXg4hfxL8xW2U8lr2jea8jGJ+NfmKZHcljtWcwvQxKn3l+YrGU8lntG81sU3rC3WaIiiIoiKIiiIoiKIiiIoiKIiiIoiKIiiIoiKIiiIoiKIiiIoi5cRjkQampGxudsFC+djNylzam+8MQJzDTmNfrwrrZQutd2gVbJizL5WanpqlnF9ohZ8sYJuL3FyACdCcugF9Na6BSwtcGk6lcb66qewva2wHNR2G3hxEkXfmSRVaR4xdF7piua2RhqCCtiG9Qa2hEZlLLC3Ba1XbMp2yAm535LlTH43ETNFBLGpSPvHaViqhbgaZQedbVLxE7K1oUdDC6ojdI95ACy52ksqxFoiTE83eLITEyILnKbceWtRfqW6Xbxsun9A4klshta4WrD7bxPcnElh9nBkAYNc3jtmuCOGuhvUzJInOc0tGi5JaeaONjg43cbWXZhNu4mGBcRO7L3gzpH3eXwEjLZgbsSCCdBxFRRZJA4uAsF1VDJYCxrCczvcfAru2f2mePu3LK/NJEIb5MAa07Cnk9UrZ1TWQC7xce9N2zt8429sWPkf0P+tRyYe5vqqeHGI3+sEw4THxy+wwNuI5j1B1FcT43M9YK0jnjk9UrprRSooiKIiiIoiKIiiIoiKIiiIoiKIiiIoiKIiiLjx20EiBLEaef51IyJzzooJahkQu4pE2vvnLNOMNhO6zlWfNKWEYC2FgEBZiSQOHU8q63QCG2YXK4I6k1N8ps0dEtNhMdi5mjxMjYUJH3rKF7x3UHxd2AQFI046i+vA1KZjYdkLX434+K520jMzu3cXEa26eCxtbdgwKhLmeM5JE7+Nc17+xKvBgbcOhNTw3ma6OQ6grkqrUsjJoW2BH5opfZ2yo0TG4qFR3OJjgyx/8ATdHkM0duQBKkcrNpwrkjDmzhruF1ZzvZJRuezZ1viQpHYuy412bh8POxXvIRmWw8EkhMge/VWaomB9y4DUFSSuhADHO7pFunj5KI3awJgx0pmyMPszRnS6sc6EDXkQprtqWukyyN/dVlDIyAvgktx6jguqLeRJMeFyBY4sNKqqF8JZygUWAsoIBGumtQTxZC1hNyTddNNVtc10trADKP8LbPsxMZHh4mEMUQmmaeNFCBkV7otlABLZBc9C1YfG5mYC+tlvFO2YxvcRpm6crL1vnIHwryRnOYHkvcDwgjMoFjwBAAIqWAGMkOFrt+S56oiZrXMdfK+xOxAJ4eCzi8a0WCgjnHeSmGPO0hzOGcZm1a50JA48qxRw53Z9tVvidX2Tey3uOKVt3d3osYJ2E08MkLgGYNmjYvc5DEfwra9iONYmke2UhhutqaGJ9KDKwAcF6w2KxcSd8sbTYdWdRNHckhGyl8g8SoSDYi40PCpTVMJyPC5/4bK1vaRO/wm/Ye/B0WTxjrfxAf93x+day0DXaxpBi72HLKLj4/unfAbRjmW8bA9RzHqOVVkkbozZwV9DOyZuZhXXWimRREURFERREURFERREURFERREURYZrC5osE2SzvHvSkKkC5Nr6cf9BXdT0hfqVU1mJNj7rdSVV+L2vPtCZIVkEJlRmiEqlRIbExhPJrGz68OddD5mRttF5rlio5Jn/8A6PEDgpvdbZ6YZ4p486iVThcT4iXilF/GC1ytzY9B4h0FQuZmBB1I1HUfsupswaWkDK0913R3BTAwEkeKSbIkKwswYvIZJp1NwxNtFFtRe3LQVjN2jcm9+lrdAmUQPEmg4WvckcSTz4gKG3j2kZZCM+ZATY9fX4VbU0IY29rFeerqkyvtmuBsuTC7UkjjaNTZW1NSPha5wcdwoI6mRjCxp0K4dobUKKpdmNiAoHG55ACtZHMibmKzEyWdwa1ZSUsA2uuuvGpWkOaCFC64NiVz7JZmnnlUfdxCGNm5ZmcG3++o61RVlVF+siiJ1J08t/mFeRQPZQOf1B+K7DKQTYnjyNXoAtqqMk30XPgtrZ86IWy+9p4WsbHXmLgioWvjkeQNwuiSKWFgzaArtxuNeXLnN8osPKpGRNZ6qiknfLbMdl6QquAOEhJV5ZGMj8/vCAzeZCaD0rhdRuD3OCuI8RY9jI3jYprTG4XDh2RGK4CKJUyFtVcMFWw9o3HT3hXD2b2NDCfWvfTkrTtY5HmUC5bYDXnpr5lLr7qq7LEPuZsrzYuVdTEJL93EBwNuHorHTSsiZwu5u528Fg08b7McNG6nxPD86KQweBw+yyJnxEjZ1VYy0mYFgTcqRY6i3gIsKyA6XRx25qN72QgFjbEi4t+bdD9E2bu71JPZJLLIeH4X9Oh8q1qaJ0XebqPkpKLFGTnI/R3zTLXCrZFERREURFERREURFERREUReJHAFydBWQCTYLDnBouUh7475JF4A4Uk2uToP7mrOmpGizpFQVtdI8lkIuQkrZGx1xcZxWLmn+9kdMPDC4RnKEKSzOLEljoNABqSb2GHyve45dA33fBSQwQwxtzjM53z8eCbdgYKSKMLLHAZYY74WYWcBG1eNHI0INwCBy4WqIta5wdawvYj6qfO+Nhjvc2uDz6X+S8Yzb6KGKKO8kAE34WZODW5H0rvjoyTrsNvNVE2JCxyjvG2blccbc1Dz7akeMxtqCxa/meNdTadrX5guB1bI+Mxu2Juoyp1yIoi48YfvcKOuIj+hvVfiTgIdVa4S0mUnouva0wjjLjgsYP0qZjiyEE8B9FxNjEkrW87Jp3W2GF2ckL8ZUzyHnmks1/hoB/DXyDF8Tk/iZlafUNh5b+/VfRI6VjqfsjsR/hK/2d48yycUZlJ5HKa+tYbVtq6Zkw9oXXz2rh7KYs5Gy0bvKPsoOl7Pbr/zGIP9q56HWZ/l9/qu/ExbL/xH1W+rdUyKWRdGDxjRm6nmD8jca+utRviDhqpYpnRm7fy2yYdjbZurgv3UjOZDKBfMeki8xbQEcLDTjVdPSWddouNrfZXVLiGduR7sp1N/uOPlZa8LgC6zT4mNXxM8EncYcWKxRkoi5R7Id3kUk8vnXG4kOF9mm3uVmwAsLW+s5pPhfQeHNQu1sB9gA77EKzEAtyVW94KeJUHgTrxqxp6jM0ukVJW0YZIGQ8vO44pw3P3wD5Y5muDbu5OvQMevQ1yVdGAO0j2Vhh+JHN2M+/A/Qp5BqsV+s0RFERREURFERREURYZrcaJdJG9u8VvBHx/Lz9atqKk9py83imI+wzdJ27+7ks7faPtEXeRs94JYc8ZRgV1I18SnVgNL1pWGQOyuGnBdGGNp8maM972vzkmGbYEMERjljjlwjN3ipmLGCSwuFZbEr0Oh6io429t3dnD4hSzSin7+hYfgenio7bW2RJlSFe7jQBVA8NgNAAOQqzpqXsxd2pVDXV5mNmaAKFrsVZdBFEXmhWy5cJjllJCBrC/iIIU2JBseeoI+FQRzte4tbuF0zUr4mhzuKkdzdnDE4ySZxePDju0HIyOPEfUIf8wrxPphiRjjELDqfkLX9/0XqsBpAIu0dxXDtfBN99hn0ZRlB6g+yfQjWvSYZWNrqJrmnW3xGioJ4XUdVrwKsrYWJWTDxMvNFBHQqLMD6EGvk2L0zqatkZJzJHUE3BXvKaZssTXtOlki78YvJ7AzSSu3dqNSS5IS3wr6fhQFFhrQ7SzfnqfzovIVMX6qtsOdz4Lr2ju99mwmGtbNEoSW3Bs5uT8HJ/qrz2A432uJvZ7L9vLT4gKxxqiAphJxbofP91CYzFpEAXNrmw86+gSSsYLuK8lDA+Y2YLrcuovUgN1ERZZNFhFFlS2xNsmCR5DdmaPJ6AG4A6a/70Fcc9I2Sx5KypMRfBfjcfmq9btbNE2IjxmOId3LnD4ceIRrGCWdxzbw6DlcHja1XPmII2A0V/R9m2zgcxdqfz5KP29EMJ99iZY4jKWK4cDxICbi5HFtTcW00GtdkFTuD6uwVZWUBNsmrybu6X1Tj2fb3CYCGQtmGkbMCCRbRTfW9tQeYrjqYWkdrFtxVjQVL2EU8/rcOoT2DXCrdZoiKIiiIoiKIiiJa3t22IUKg6nT4/2Fd9FTZzcqnxOt7FuVu6rLZWzI8Ss2KxjvbvjDBGsndAsoUlnbzzDjyBPSpZXSOlyt0A+Shp44YoA54zF3zP2UjhNn4jBMkvfRzR8njupzJZZUIPtLmBAN9R9Z4Hmdro3rlq4m0jmzwHib+XDwWNq7UMrHLdUPuX0+A5DyrshhDBrqeaqqmqMrtNBy4KOqdciL0ReSaLKwTWDstm7haNgOFwcAbQtHJlvz/wDqcSdPmPnVHhzgaiXXi3/rf6q9xYHuH+36ps7NYgMIT7zTzFvW4A/yha+e+l+f9cAdsv1N/ovVYWWmnFvzRe97cMDIHsLiKx/qOX/u+VX/AKDOcI5Adrj5a/RUXpGwFzXdD89PqoDdLeCOMYlWclWkGQKrG5yhZMpGl/Y9L+ddmKUEdXiMTyRlbe/vGUe+58AVvRTvp6PJY5jt+fm6zs9xPtXDu40CzMg5Bgtl06hc3y8qm9KgY8PIbtpf3i6jwFwfM8u3TxtyHNh5B1XT1uMv1tXzfB8wroSN8w/deixEA0sg6FVtj1AxsKcwuKuOdvs8or6xjTwaf3fEgD4ryOEssZeViPOxXfjBZrDoPyq7i9VUkg7y01uo1iiyiiLt2ZtQ4eQzgF3WJ0QHh4rGw6aqK5KimEg8F30NY+B2nHRTWFWbLCYIVkOIjR5pXjD96zg50dmByIvDLpYVXRsiLHOlNiOF7W5eKvJ5ahsjGU4uDY3te/O5XHvhtOM4juI7kxFRnUEhCLsiltQpFzYdB5VPSZbZXblceIiTN2rBo3innc7b32qKz272OwkHXowHQ2+YNV9TB2T7cFc0FWKiK/EbphrmXciiIoiKIiiLk2nixEhb5VJGzO6yhnlETC5U3txp8diDHDA84TK7gOEGQNwLMeLWI+dWszhFGI+K89RRuqZjOdbcExbN3baKF7QFsLJ4pcJiCrvGRrmjcMQ4A4XOawGp0twteHWa4+BCt3MdGC+Pzbw8uvz8Vybb2qjIsMMYjjQWCgZQAOQAq2paXstTuvOYjiBqO6BoFCGu1VSxeiysGiIosrxN7Leh/KtX+qVsz1h4pg2NsCLF7KwsclwRGCrqbMpJN7ddeVfJsSxOahxJ7ozvluP/AFC+jCmZPC0FaN1I5sFizhZjmSRCyOBoxTgfI5bgjyFdeLVEWK4cKlg77CARx7xtb32suSiYaWcxHY6jl5eS27VwM20pHjRjFh1bLLJa7OV4pGOi63bhmJGtjUoxBmCUracaykXPIE8/K37LH6c1kpld6vDy4qUg2Bh43hgVPu1gnFuudoQxY8ySL3/tVJHVzyU0tS497PGb+Tvh0XW9jRMyK2ha76fulfam7k+z5o8RExmgjkDWP7SMHQg/iUgkX5Xr0NHjLMUhNFUaOcCByv8A5touCSj/AEb+3ZsN/DqmjeLa7Wjjwy95LMAYgdF14Mx5KoBY/Cq/BaWOh7WqqtOzOX/24/nLVdFXKajJFFs4Zr9FybH3QXCrLNK5mxDxuGkIsqggkqg5DhqenKuGtxybEJ422s0OabcTrpf7bKdlHHTxOtyPyUFjB4vgPyr6/F6q+eS+stFSKJFFlFEQKIpLA7XaMZXmaHDKGaUobOegUn2b8yBfprrXBVwX7zQL9VbYbVZT2by4g7AfnyTDiMKWwcaqEwUDDvZGYDMobVVAb2pLaszHQnnbSsiflcXM1P5c/QK+njDowyawbubfAD6pV2NtcYadZopBKqeGQqbh0Ns3xHtDzFWczBPF1VDSyupKix0B+SuiCUMoZSCGAII4EHgaoCLaFevBuLhbKLKKIiiIoir7tC2gWKQpL3as6q8gFyiX+8YD/fAmrGnieIy9o1VLWTxOnEch7qgMFsSLCSqTjsYJiAyuBG0Sq2qCRbZn8NicthUjWTytLtx16fL4KN8lJA8MsWnQ3HC+35qFMbc2i0YKt4MQCVcpoknCzW4aixvx1tyqWlizWO7fkuSvqCy7Do8HUjYjnba6VC19atFQm5WCaIsUWUURFEWKHZAbFM/Z3ilOEEQYEwu6H0ZmdD8my/yGvkXpfRujqxL7LhbzGnyX0bCpxJAL7hbd+pniwxmit3iBwpt+JGuPmqn4Vp6JSD9WYnahzT726g+SjxePMxjr2s4DydoVO7NwKwRJEvCNQtzxNuLHqSbknqaoqud1RO6V27iT7z+BWjGhrQ0bBR20dqJFiYVZgM7CMAkcSrG9v4so+NejpqB5wWV9t3Bw6hul/dcqrfMDWtbyBHvF/spl0DAgi4IsR1BuDXmI3FhDm7g39ys3tDhYpX3Sw7medpDfugsMfkBdnPqTl/pr1npLU9oIQLd5oeeptYE/Hrp4KnwiHIH34EtHgDsmDapHdMCbZhl+DcfSwufhVRg1KZ61gHAgnwGq7a+TJTuvxFlXuMcM7EcL6elfaYxZoXzmUguJC01uVGiiIoiKIhlBFiARzB4GsEXCNJBuFO7Ix7Td7PiI+/eOaKGCMqXjiVwMsrCzalzbOQcuXlc3oqhoY8tOg+a9dRyGWIPb3ncb8Pz3letr7KJj+0SxRwT5pFkVLWcK1o2NgAWsONtQR8OiiNnlo2Nlw4s0mIOcRmBIPBT3ZhtQtG+Gc6wm8fXu34euVrjyBWuSuiLJL81Y4TUdrDY7hPFcStUURFEXNtCfu42boNPU8PrW8bczgFFM/IwuVJbwY1ZcSsbTSIrEhjEneSWsctlseLWJ8r1cTO7OMNabFeZo4xPM5723Cddm4WRIUM0SYqKNQElyNFMFHAPHJa4HkT6VxNkzHKDlJ9ytpoMozuaHgbXFnD72S9t7aPfylrWH+9fpVzTw9kyy8xW1JnkLlGGp1yLFCsrNAixRFmiLViTZG/hP5Vq82afBbxeuPFTW62y3iwmGxOGCmR4E75Ccol55r8A3meNq+YVeKU/6qajrW3jJ0I3aeYXvnUsoDZoDYgbcCpXaWOXEYZiFKlGOdGHiUqrEg1LhODmkxBro3Zo3Ndld8LHkfguaqrBNT94Wc1zbjwN9OalMbtNsxjgXvJRx1sicbZ25cOAufKvO02HwshbUVrsrTqGj1nfYdePBWklQ5zjHCLnieA/dQk+66STp3x7yXuZWL2Gj54irKD7IW1gL8PMmrdmNSCEzNADWva0N4ZcpuD4ga9SuN9E0v7O5uWkk8b3Gvlf3KcwWNkVhFOtmN8rrqj21v+6bdfpXFUUFPUNNRQm4GrmH1m87f1Dw1A5qSCpljcIqka8HDY+PIri2biVg+1SSnIplzC/E3AAsOdzoBxNd9dh0tU+nDLW7FtydgLm9/IhQ0tQ2NspdvnNhxK0bRw8uLR3mVooEjkKRk/eSHKbNIB7Cjjk4k2va1qzBV09I9lNSHM5zmh79uI0HJbTxPlY6SXYNJaPLc9Ur4iPK1hwFrfIV9RYbheCkFivFbarRFNURTVFimqLJoEXVs/a5wpaRdLDXUjTztxqCoia9veXXR1EkUn+nuV4wwxW1J4yYZ0wub72S4iGWxsUze1Y2Ol+lVclQxrcsSv4KKR7zJUWN+C37JlfA42F5NMrmGY20KscpPpmyt8K6apvawBw5LhoX/p6t0Z2uQrmWqReqWaIiiJX352gI4bEgcSSTbyH1P0ruoIw59zwVRi0pbGGt3KrXYW9kWFlkePO5IUSskZdQFuRmIHhGp5iu2qNPIbE6qtoGVsIu0acrhMmK3jhnh7yGRgzcgxZWHo18vwNKeAhwOhalZVgsI1a/lc2S1VmqElYIogWKIgURBoiKLK8utwR1BrUi4IWWmzgU4bhvfAwDnGGjP8jMB9LH4ivi3pNA6PEX34gH4a/G6+m0Mokga4KM7RVaGIzwkhyrIwHvaEppzIsQPh0q79Dq54MlOTpbMOhH5fyVXjFO1z438yGnrfVM+wdmLhoI4hqVUZm5s/vMfMn9ByrytbUuqZjKeOw5N9kdLCwVzDGI2Bo2WqfEKuKjBOrBkHrYvb5D6CraOlcMFfJb/cB8rFv1XEZB+ta3+0j4grvxeGEiFTcX4EcVPIjoQbVU0lU6nmbK3h8RyPTouueFssZY7ikrc/DSYjGSzYg5vs+WOMcg5F3a3UA2B5ZjXsfSmv8A9OOni0a4B3lwHv8AkqnCac6ySauuR7inPan7Jx+JSv8AV4f1rzeFMMtZE0f1A+7U/JWNY4Ngeelveq7xrXkb1/KvtUey+by+uVprdRooiKIiiIoi8ugIIYXB4jrWrhcWKy1xabhMGD+3Y5ED4uHCxsciKqGWdrXFjmsqXC6WvxFUcl4nHK3ZetgLJ2NzyXJ4KK2/LDMGWPFNimy2dmC3BHHVAF6aV201zGWGwVTXgMnbK29jbdWnuftL7TgoJSfEUAf+JfC/+YGqR7criF6qJ+dgcpmtVIiiKt+0BVmmVHylEeMspvZwlmKm3I3tVpTQ54bc1QV1SI6kO5L1gY5TDGdnZVS8hkRBGrBi5tmAsLZcoAGlh6UZHDG5zZh4HW3lZbSzVM7WvpT4jS9+t+C5d6Ng5HM6tGmYL3sYW13t43U8Bc6Wt51JQykHIBoubFYA5vaEjNpf6pbvVsvPkLF6LCKLKKIiiIrF0WnFuVRmHEKSPgK0eSBdbxNzPAPNTG6Ttg4IpZGZoMTHFKzHXundAWvbgp018vKvnOJNhxWR9OXBszD3b7OHEX8duq9wwvoSHBt4zvbcHwU/vPKrwRlSGBlQgjUc71UYNSTU9VNFI0tcIn6eXx6EKeumZLFG9hBBe23vUjtPa0eHF3OpNlUAs7noqjVj5D6VwYdhMtWO0PdjG7jt4Bdk9S2M5Rq47D78ko4/Z2LlxEchZkdUM6xC1lKyKAjN7zlCb62uLcNa9N/FaVtN2Qb/AKGbs+pBbcu83ai/iqw0smcvB/1bZhy3tb7pq2NttJxYGzjR0OjAjiLHUV5zEcHko7SN78R2eNvPkeHjsu6krmT9x3deN2n6cwubdqIIcT1OIZm+KJb6V2Y5HJLNTsaLkxMsOPFR0Dg1khJ0D3fO65dq7VbEd4uFPhiVzJLa6BlBsin33J420UXvrYVaYZTswyVplsZXkNDd8oJ1J62+PS656tzqmN2XRrQTfmQNh06pVdbEg8RX0pp0XhHixssVtdaopdEUuiKXRYpdEU1Rdm7bxjEkCBJp1HeiSZiI8Mi2GbnbxWIsL3+dVNaxpfa5ueC9HhUrxEbBoA4lS23Z8VKqCFcNiEzFbQ3jaMsM1rSWFmy2B5m1RxONO7vMIupamIVre7IDY8rb8N+mimeyeYiGeFrgxTsQpOoEiq405eIt9a5KoWkvzXfhrs0AHLT3J7rnXeiiKlu0VndpRHfOzlV9WcL+VXTbtptF5d+WSus7mU0xbqQQMvd4SQZZFiBSWUZkYLmmfIdSLHxHqa4mEW9e2hPny81bStN9Yr94AHjY7m41Fks7ZiKSspdnALAFjc2BIFz+tXNNYxgleWrhaZwvxXBXQuRFERREURFERWCi04tMyOOqkfStH+qVJEbPaeoT3uc18BhRy7iNT/KoUg/FTXxDG7sxCTx+i+nwEPiCgt6sSdnIzRopiYM6ryjcWBC9FIN7cta9h6NVwrY3Nn1kjFgeJaeB8wPJefxGmdFI1sWjXn3EcQmHd3ZhjRZJzmxLqO8Y+7fXu0/CoJtYcTcnWvJYpiLqmXIzSNujBwsNAfPdXdPTCMX3cdzxK6HYfaRxv3RHQaMDp863fG4YTntp2w/6lR5h+sA/s/8AoFaNtbMD/eoAJ49UYaFsuuRrcQRceV9KjwbFHU8nZSG8T9HNO1jxtzG/VbVtL2rMzNHt1aev7pZ2BM+OnlQjJho8hlA4yuwFlJ45Qo166DhevY+kNYygDOw/mFuUO4ho5eZ+qqMMgdO0vk2Jvbhfb6Jy2hGq4d0QKoyZVUWUC+gAA4ca8nhOaSujubkuH3+QVtWnJTv/AOJVe4r229TX2hnqhfN5fWK11uFoilkRWURWLIis2RFFhdGxphHiLd1JKZ42iZI/bIFnupOgK5b6+dcFYGNIkvYg+PvVxhjpHh0IF2ka62PknCOKTDxv9mwzjgXaaWPNpwAWMnXXgbca4XS9rIBIb+ANvirMU5p4XmEW46kE6bbaLj7N8WTj8YrHV44XsOHhLqx/zL861r2ZXi21lJgzy+Ik73Vk1wK4XiV8oJ6An5URfP8Aiv8AiMjmZlEaHMygrG55kCysbk9evSu4Yg8CwVX/AAaNxu7U+K6MPvNtKILqo5i8D3t6Rk/KojUh27Qphh7m+q4j3fZceF2viMRiCJsgJUsVyOhyi1iAw4XPDjXfRVJe7INlUYpQCOPtSSSTZSVWy86iiyiiIoixRFmsFFrnlyqzWvlBNutq0e7K0nkCt4253hvNMHZ7jmESwSgIWVZoNdGjmAk0PUFjccjf4/MfSGg/Wl1XT6lhLXgb6HQ25cCve0U4pyKeU2vsefTxUlvhhu8jhU2/5iK9+hNvzt8qq/RokPnA/wDE/wCFlLin+1/zHyKn5HCgsTYAEknl/sVSU1LLUyBkIJJ2t9eQ6qwklbG0ucdEiYzbsrYqKZIz3CeNnJ9pJD3Wa3JdLgnoDoNa9/8ApKV9D/DGuGa9geHaAFx+yoTJK2Y1RGnLjl/OCeoJldQym4OoNfO6qllppDFK0hw3B/PjxV/DMyZoew3BUFubhVjXEZeeIb6LGBXofSWRz6mPN/42fHf4qvwttoT/AMnfNbd5drCMd2oLyZS5UW9lPebooa3qbAVYejdD2Uramo0BOVl9yTy8uK58UnLozHHrxd0ASY97m/G+tfU2jReDdusUWqKyERWSiKxdFisosu9gSeAF/lWCbC6NbmNkujecNJGLTRx5xnkjF3ye9k042qqnrcwyt0Xo6PCSxwe/XwTjtDfbZojESfbu7C+FFDRg+Za2ZyTqSWN642vsb5h8/wA8lZSQZgW9mbcBcAeNgdfMFeOyHawm2nLZGUfZTYNe9hImpNra1iqnEpuFjD6R9M0h3FXTXIrJa50upHUEfOiL513h3D2xhLMrSYmNRYNCzMwHK8Z8V/QH1rUtXQ2c8UoDeHFqdZZQRpZuVuViNKj1C62BrheylNztqSS4/NKxdmiZQTblY/kDVhhx/wBXyKocfFoNOBHzTqBXpF4MotREEURYosooiKIubaI+6k/gb8jUU/8ALceh+Smp/wCa3xTtsXZkc+z8Esg4YbDlWBsynu01U8vy8jXxmsrp6HEpXwusczvnyX0d1NHPEGyC6j9r7QGGjaPFMzd1aSN7e2oIK/zCxB+HKvXYQymr+0q4wGOc0skAHE+0B16blUFW6aAtpnXdZwLD4cD4KQwGBbGosuKBEbAMmG9wA6qZfxseOU+EdCa8xWYkKRppKIWA0c72nHib8r7K7ipjKe1m1PAcApTIPtDAgWMIFraEBjcW6WIricHDD2v5ynXrlClBaagt/tHzKi59nHBN30DMIR+1i1YKPxJzAHEr0uRwINnSV7MUaKKstm2Y/wBoHgDzBXDUU5pT28G3tN4EcdOaj9l7SMksmGwnUSSTMNIwyqugPtOcug4czoLG7xyKmo5W1UwzOyhrW8Li5uegBGi5sPfLPGY2aNuTfjYqafZEcEE2TMXkH3kjnM7n95unGyiwHIV56hr56zEoXSm/eFhwHgF3VdOyKlkDR7JukzFe23qa+wM9UL57J6xWut7rRFZRFERWLIsk1kCyyTdcu0XtFIeiN+VRzG0ZUtOLytHVLEe9k+GwsMcZXKM1sy389Neprych1K+lQMBYLrmbf/FjUmP+j/WtBcqRzWNGqe+xfBY2TaL42eKVYpIXXOylEYkxlQoNswsp1Fx51IBZcjzfZXnWVoiiIoi+T9/8GYdoYyPTTEysLcAJTnUfAMBUTt1YQeoFGbuYju8XC3DxZT/N4f1rponZZmnquDGIu0pXgb2v7tVZ7CvVDZfOTusCi1QTREUWUURFEWuYjKc2gsb+nOtH2sbraO+YW3Tb2e7RWXBoinWH7s8vCNYz6FCPka+QelNEY6ozN1a/W/XYjx4r6Rh82eINd6w3Wrf3ZwmWBWAIaaND5h3juPkKejVQ6FlVbhGXebVBibAZITxzW94Kba80NTqrXZKWJ3iiXaMUYYEkOjfu5spTX+JPrXu6rCHNwUR+205yOPG48mn4DmqKKqBrS/2fVvw3+4TU0YYFTqCCCPI8RXhY3OYczdxr5hXju8LJW7PMEEjncA3edtTxsiqB+vzr1PpTMZK4X2DR8dSqzCGgU48fkpjeDGpHEc5ABI487G4A8yQPrWPRajdNXdrbus49ToAtcXnEcGU7n6apDdrknqTX1sBfPnG5usVlYRREVsiKwN0RWUUVvPNlw79WsB8T/auWsfliK78Njz1DeiTt5Fy90nNY9fj/AO1eWduV9HiFgF0dnOD77auCQgn74P8A/wA7v9Ml6yxRVJ2X1ktSLkWaIiiJe23vPHC5iuokChmLmyqDex1sX4Hhppa4NYWzWEqg+0bbsGKlJi8TlgZJSAM5VQqhfIKAPhUbiCrCGNwbqkmQEai4IsRy4Vhp1WJ2Zm67KyId4YCiM8iqWUEg8RcDpXqWVcZaCTuvnEmGzh7mtaSAV7G8GG/6q/X+1b/qYjxUf8PqP6D8FuTa8B4Sp/Vb8627eM+0Fo6jnG7CuqOVW9llPoQfyqQPadioXRubuCPJe62WiKIuDbn/AC8v8DflUM+jCV1UX89niE9R7EdY4ZsIypKIYw6t+zlARcoa3Bh+K3TpXytuMMjfLT1TM8TnO8Qcx2/bVe4loScssJyvAHn4rGMxffpGWAiaGaNpUY6qY3Qn4Wub1Y0OChnbvpnZ45InBh43PsnrouKor83Z9qMrmPGYfUdLG63HFy4wWwzCOA6Gc6s3UQqdPLOdLjQHjVTG2lwggOHaT2v/AGs+5/ArEmWp20Z8T9lrG70BkkiC5QIYQrD21KvKVa54nMSTfjmN73rDcVqIoI6sHv8AaPJ691ui0dTsklfA71cjf+xH0W3Z+MxGHdYcSA6HRJl0BsNAwPstpwufInW0s9PTYnG6Wj7ko1czgeZZ14229+ukb5qNwjmOZh0DuI5A9Oq1YLaQw6tCq95O0jmOJDqRZTma+iKObGu/GMOa6rM9Q7JEGtueJNrZWjidPJQUFTlh7OMXdc+GpvqV5xGyXKyT4lleUqVRU/ZxKxFwt9WY83PoLVx0WKNlraempm5Iw8acSebvzdS1VM5tNLJIbuLT5eCWJx4j6mvqrdgvBvFiV4ray1RWERWSiKwiK2CKA2995PBAPxZ29Bw/I/OqnEpLDKvRYDBmcZClDeGfPiJCOAOUfy6VQL27BomTsg2jh8LtFZsS2RBG6o5BKq7FQMxA8Iy59f0rdpFlBPG4m4X05BMrqGUhlYXBBuCDwII4ipFxr3REURVF/wDEDsHNBFjFGsTd3J/BIRlJ9H0/nrVw0XRTvyusqKWorqxCGpdYKfuzXYbbQSSKPEdxLBZlABAdJCTe6EEkNoSQdGWpQARqqiaFuc3CYMdujtjD3KMswHRY5b+odQ351oYgdifeVzmnadktYnassT2xOAwrN+9h8j+fH+1aOZIPVcfeoH07x6pKIsfs+UgNhe6b9x2Qj5aH41A6oqouq43unj9YXH5wXeMBFxhxWIi6BwJUHD4/WpYsbkYbFcbpKd+j2D3WK9gYpNbR4hesTWf+k/pVtBjsbvWULqGB/wDLdbx1WP8AiMcytHcq5Ugo4yt8jVsyojmYcp3C5DSSwPDiLi+41Vm7oYjPgcPrcrEiN/FGMjfVSfjXx/Goewq5WObrmJHg435L6BSyiSJr2pc7Rdl94Yspymdo4XI00Mkag/AOfpVz6MYg6KlqWnZrc/u3+ircRp2uqYX8SSPhcJ1w8KoqogCqoCqo4AAWA+A0rxT5C95e7Uk3PiVdgWbYKIwmKvjHHulcqnkTHYsB6ZzXpaqmy4NH/U12d3Rsl8t/HL8VUQz3r3DgW5R1LTc+66k9p4QTRPGfeBsehGqkeYIB+FU+H1hpalkrdwR+4VhUwiaJzDxCVezjZ9hiMQ9zJJKygniEj0A/qua9B6YVbpKzsQdG6+Z/awVfg8QbTh351TJtg/dkdSvyU5j9F+tcHotCZcSYQNG3PwsPiVNi7w2mI52Cq/F7bizlUzSOSfBGpduPlX191XHGNSvEMw+aU3tYdVuGDxzaiCOBeTYiQL190eLl05iq+bGY27LtbhUbP5r1qk2fJ7+0YU8ooTJ6i5I+dV0mPclIIKFnXzK4sV9kT9ptDFt1CKqk9fSohi0z/VB+P3U8ccJ9SL4fdRsmLwn+G+1H8zJGo+eU1IKypP8AkrqFM13+233LTEGk0iXGn/8AYz/RYq3FTU8/n91v+hB9lvuC7YMM+FjnxEwdZABGgkvnuwB1uAea8uVaSyud6xVlRU4j2CRyetcytgF7gR3ZYo7lpGVFXqWIC/Uit2i6hndlGi+ut1tjrg8JDh04RIFJ6txdvixJ+NSqvJupWiwiiKO3g2WuKw02Hf2ZY2QnmMw0YeYNj8KLINl8nYjYGKjZkbDT3ViptE5F1JBsQNRpxqPIV2ipaAuGSJlJVlZWHFWBUj4HWtS0hTxyB+ymdzdvts/GxYgXKqcsqj3o29setvEPNRWWmyhqI7i4X1bhZ1kRXRgyOoZWHBgwuCPUVMFxLzjMDHMuWWNHU8mUH86IkbeHsnws4JhJhbp7SfI6j4GsEc1q5oO6rDbu6OO2dclS0V+I8Ufz4r8bVyy0jJFwz0LJOC5tnbWDG2qP0vb5HnVTNSvi8FST0j4jfgpOeVZRlmQP0PBh6HjWsVTJGe6VpHUPZxUvunto4IlWYyYdje/vxnhc9R5111HY4m0MmIZJwdwPR30PDhurCkxEwu0Gh3H2+3FNu2545hhZFIdO/hII1GssQHyOtVVDQz0ra2OYWIhPmN7g8QVbTzxzOgew37/7WPI6qTOIaS6xcASDIdQDzCj3iOvAHqdKoBTtpg19RqSLhvMcC7kDuOJHQ3XcZjMS2LbYn5gcyPcDzWJNmLkVU8JQ3RuJDcyfxX59b1tFi0navfIMwfo8bAjgByt7P9NhZauomdm1rdC3UHjfmed+PPivcGOs3dyDK9rj8L24lT+YOo8+NJaLNH20Buy9jzaTtmHC/AjQ2010WY6nv9lJo74G29vqNwtO6UIGHJbQd7MPMnO3CvSYrhD6rE3uJs2zf+oXJQ1DY6RpPX5lQm+uNhc93LI3dAfsITlZ+veycQL+6tuHHlVjBJBh8fZwDXieKrautaX5nG9thw8T1Sr/AMcaNcmHRMPH0jABP8TcT61yS1csh3VbJWyv20S3tDbgzEDNI/rcfM1tFSPk1Oy3hopJTd37rOytgY7Hm0aMV55fCg/ic6fWrOKkjYreGgjZwT/sLsZAscRLb92MXP8AW36CumwC7AxoTrs3cPAw8IFcj3pPGf8ANp9KytlK7RxMeGhZgqi2iqoC5mPsqLdT9LnlRZAvovnHtD2sZZu6zXyEmQ/ikYkt6WJqFxurKGOwSgWA4mtbXW5e1psSrF7CdgfacecQwvHhVuOhke4QfABm8iFqVosuCd+Zy+jQK3UCzREURFERRFTnb1umWRcfEDmSyTgDilzkf+Umx8mHStXBTQPylUg3nUSsd91c/Yfvp/8Ab52OlzhmJ5alovhqV+I5CpGuXBNHldcbK5galUKzWqLDoCCCAQeIPA0WFWm/HZdFODJhQI5BqU4Kf4fwny4VgtBGq1cwOGqq2GeSGQwYgFXBtcix05Gqiqo8veYqGtocnfYpNXtVcqpZfGSohWN2EZN2QctQcyHipuL6GrnD8RDD2c4BaRa5GtuV+IXTFJfQnw14qzt3drxTxqEsLAALyIA92+vqDqPrXmfSHBKilkNSXF7Hm+bqf6uRPDgV6jDMQjmb2Vsrhw4eXT84qY415cAk6K2uofbuOCkRRqsmI9pAfYiGo72Q+6vH14C/Ee4wHC304/U1BsHAjLzB5+4FU+ITsk7jeB35eCTsTtowR9xBK73Zmklbi7ObvkHuLe9gPqda7autdK42VBNV6ZI9kuzzBQWY2HEk1wtaXGwXCxjnmw3UTCk+OkEUKtZjoqjVvM9B9KuKajDO87Uq9pKEM1OpVt7o9lUMKh8VaR+Pdg/dj1PGT8vKu9WgaBsrFiiCgKoCqNAAAAPQCiyvdEQxoiqztL3sCLmQjS4hH4iw8UnpbQfH8VaudwXTBEXFURM5JLE3JuSetRWXc45RdXL2L7gRS4ZsVjIY5BMfuVdQbKt/FrwufoPOpgFWSOuVbex9iYfCKVw8McSsbsEUKCbAXNvIVlRqQoiKIiiIoiKIkTf/AHnhWOWAuMiqRNqLtcH7sDne4v6261qSpY2EkFfOG0MQJJHcCwZiQOg5CoSVZgWWuCYqwZSVZSCrDQqQbgg8iCKyCsOAcLL6P7Mt+12hF3cpC4qNfGvDvAP8RP1A4E9CKma66rZGZDZPYrZaIrCLFZRJ3aDuSmPiLKAJ1Hhbrbkf71qRcWWrmh2hVM4UvGzQTAiRLjXnb9apKyn7M5hsvN11L2bsw2XWDXEq9GFxTYeTMpIjY6gH2T1HSvQ4RXNcP00+rSLa/JTAufYtNnt1BT829RMMaRZZMXJoij2R1kkt7KAanrwHGuRvo5BRVbpjqwasHXrztw+KvYsSkqIALWd7R/OJS1tPGCNWhjdnZjfETH2pn4fBBwC8ABUFbVmVyqqqov3GbBQrMBqdAOJrgAJ0C4gLmwUVhMNLtCdYolJF/COtuLN0AHOrykphGLndehoqQMFzvx+y+gNzt04sBFlUBpGA7x7anyHRRyFdqskxURFEWCaIk/fPehIY5NSET22HvEH9mvXoT6jrbUlSRxlxXztt/bL4qYyOfJV5KOgqIm6smNDRZcuzFiM8X2jN3Gde9y+1lvrastUVQCRovsDZxj7pO6y93lXu8vs5beG1uVqmVcV00RFERREURFERRFVfa92c/alOLwi2xK/tEH+MB5f9QcuvDpWCAVIyQt2VArre+hHLz6eVQ2srBkmcIArCkAXZsvGNDIsiO8boQUdbXU/H5emnDSsg2Wr4w4WK+g+zztFjxwWGfLHircOCTW5x359U+Vxwma664JYXM8E/A1solmiLFYWCq37U90u8X7VCLSL7VufnUcsYe3KVBURCRliq3w8uZQeB5joRxrzsjCxxBXlZYyxxBXtluCDwNagkG4WgJBuFI4CSHDROIc7TS6PI/FUsPAluVxe9d1RXumaAd12yVd4w1osVH1wLhUPtvEFiIV56ueg5CrGhguc5Vrh1PmOc+SvHs03RXBQB3X76UAt+4vEIPzPmfKrhXwFhZOYosooiwzW40RKG929McMTEyFIxxdT4n/djt1/EPhbjWpKlZEXFfP8AvVvI+MfTwRLpHGOAA4E9TURddWDI8gUIALedYUikN29gz4/ELh8OLk6s3uovNmPID68Kka1ck03shfVW62wY8DhYsNEWZYxxY3JJ1Y+Wp4DQVIuFS1ERREURFERREURBFEVS9ovZIcXiBiMG0cTSN9+r3C//AJFsPa5Ec+Omt8WW7ZC3ZcsHYPEIXz4p2nI8DBQsanlddWYcjrzrFlntDe5VQbe2NPgp2gxKZHGo5qw5Mp5g1o5q7Yp8wsVz4fEFSNTYEEWNiCNbg8jWgK6LDird3I7VXQCPFlpkHCUD71R++P8AEHmPF61K1y45afW7Vb2zNpxYhBJDIsiHmpv6g9D5HWt7rlII0K66LC8SoGBB1BBB+NFiyozfDYZweKYD2JLkev8Ar+lVeIxaB4VHikHthRNVKpkUReJ5QiljwAvW7GlzgAtmML3Bo4qT7I93/tWKM8gusZDm/AsT4F+l/gK9HEwMaAF6yCMMaAFflSKZYoi5sXjkjtmOp4AC5PwHAeZ0osgEquN9e0SOEFb5nubRIdPLOw4+nDXna9aF3JdEcJOqpXb23ZcXIXlYnovuqPIVGTddrWtaFjd3Yc+OnEOGTMxtmb3UH4mPIfnWzWc1zyVHBqZNo9k+1I5VjESyK7ZRLGwKC/Nr2ZBbqP0rbIFF+ocRYq+NxN0ItmYcRR2Z2sZZLau36KOAHL1Jrdc7jcplosIoiKIiiIoiKIiiIoiKIiiJH7XNnwTYHLKimQuqwuR4kJOZip5eBW04HS9au2UsQu5fNmNQLIwXgGIHwqFWo6rUkhBuCQeoosGyn9h71S4ZwysyN+NDZv5hwceRrINlG+MOVp7t9rBYBZgkn7ynu5PijeFj6FRUgeuV9PbZPWA3wwktvvchPKQFPqfD8jW1woDG8brh372TDi8Mz94gMYzK9wVv7tzfmdPjWkzQ6Mg8lx1YBhcCqgldQxAdGsbXDC2lecLHDgvLOjc02IXnvB1HzFYylYyO5KK27OGCRgjxHxWPIV30MV35irHDoSX5irz7P8AmCwMYcojyDvHzELq3sg36LYfA1cr0NlN4rbsScCW9NFHqWtp6XrF1sGkpK3k7T4IQVEgLW9mLxN/XoB8LHzrUvAU7aclVbvH2h4nEXWM9zGeQN3Pq3H5VoXErpZCG7pPY31rVT6KW3O2B9vxsWFMgiD5jmIuTkBYhRwzWB42H5GRgXHUuI0X1Futuzh9nwiLDxhR7zHV3PV25n6DlUi4ybqYy0WFmiIoiKIiiIoiKIiiIoiKIiiIoiW9+N0ItpwCKRnQqS0bofZa1rkcG001+BFYIutmuLdl8775biYvZrEyr3kN/DMg8GvANzQ+R+ZrQsXXHUHili9yAozE2AA1JJ4AW4mtQ0qZ87QNNVKbX3axuEUPiMNLGrAENa6i/JiLhT5GxrbIoRU8wosNetCCF0Ne12y78HtmeL2ZGt0Oo+RosuaCpOPe2QjLLHHIvMWtf15H5Vm6jMLXLfHt3BHV8EvopAH6UuozSt5Lb/wAc2f8A+C/zf60uFr+katqb3YWIfcYCIMeLPYn8r1nMsilAXiftExRFoxFH/Ctz8zWM5UogaEv7Q21iJ/2s0j+RY5fkNKxcrcNA2Cji1ACtTI0LOulwRcXFxa46jrWS2yw2ZpNlmMFmCICzMbKoFySeQA40DSj52jQK3+zPspxKTw4zFOYDGwdIlsZDbk54KpGhGpsTwqUCy4XyFxuVeQrKjWaIiiIoiKIiiIoiKIiiIoiKIiiIoiKIvE0SsCrAMDoQRcH1B40RK2xezzAYXFNioYQHb2QTdIzzMan2SfpytRZump4wQQQCDxB1B9aLCp3to3MwkWHjxEEEcLmdVkZBlXKyyE3UeEeILratXbKen9fVUkw1qFWO6GFFg6C668DsXFzrngwuIlS5GaOJ3W44i6gi9b5FzmpA4Lp/+Vsf/wCAxv8A5eX/ANNMhT9UOSiiOoIPMHiPLyrUiyna4OFwisLZTe4+7w2hjosKzMqOHLMouVCqzX101IA161I0LkqHEaXX0Fu92WbNwhDCDvXHvzHvD65fYB8woqRcZKkd89zcPtGDupVsV/ZyKBmjPlfiOq8D5cQQFa9z9xMJs4XijzSn2pnsZGvxtbRB5KAPWiEpntRYWaIiiIoiKIiiIoiKIiiIoiKIiiIoiKIiiIoiKIiiKM3h2FBjoTBiELxkgkBmXVdQbqQeNEVf4/sMwD/s5MTEbaWdWF+pDLf61iy2DiEv43sEkv8AdY1SL8JIiCB6qxufgKWC2MjiLEq4t39jx4PDx4eIWSNco6nqx6km5PrWVGTdSFqIqd3y7G3xWNkmw0scMUtmZWDEhzfPlA0sfa48WNYIUjZXAWC1YLsEQftsbI2v+HGE0/mZtaWCGV3NOO5/ZnhNnTd9CZmkysuaRwdGtcWVQOVZWhN070WEURFERREURFERREURFERREURFERREURFERREURFERREURFERREURFERREURFERREURFERREURFERREURFERREURFERRF//9k="/>
          <p:cNvSpPr>
            <a:spLocks noChangeAspect="1" noChangeArrowheads="1"/>
          </p:cNvSpPr>
          <p:nvPr userDrawn="1"/>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 name="Rectangle 3"/>
          <p:cNvSpPr txBox="1">
            <a:spLocks noChangeArrowheads="1"/>
          </p:cNvSpPr>
          <p:nvPr userDrawn="1"/>
        </p:nvSpPr>
        <p:spPr bwMode="gray">
          <a:xfrm>
            <a:off x="586770" y="1339754"/>
            <a:ext cx="7921625" cy="1479645"/>
          </a:xfrm>
          <a:prstGeom prst="rect">
            <a:avLst/>
          </a:prstGeom>
          <a:noFill/>
          <a:ln w="9525">
            <a:noFill/>
            <a:miter lim="800000"/>
            <a:headEnd/>
            <a:tailEnd/>
          </a:ln>
          <a:effectLst/>
        </p:spPr>
        <p:txBody>
          <a:bodyPr/>
          <a:lstStyle>
            <a:lvl1pPr marL="0" indent="0" algn="ctr">
              <a:buFont typeface="Wingdings" pitchFamily="2" charset="2"/>
              <a:buNone/>
              <a:defRPr sz="2800" b="1" baseline="0">
                <a:solidFill>
                  <a:srgbClr val="007000"/>
                </a:solidFill>
              </a:defRPr>
            </a:lvl1pPr>
          </a:lstStyle>
          <a:p>
            <a:pPr>
              <a:lnSpc>
                <a:spcPts val="3360"/>
              </a:lnSpc>
              <a:spcBef>
                <a:spcPts val="0"/>
              </a:spcBef>
              <a:buClr>
                <a:srgbClr val="007000"/>
              </a:buClr>
              <a:defRPr/>
            </a:pPr>
            <a:r>
              <a:rPr lang="en-US" sz="2800" b="1" kern="1200" baseline="0" smtClean="0">
                <a:solidFill>
                  <a:schemeClr val="tx2">
                    <a:lumMod val="60000"/>
                    <a:lumOff val="40000"/>
                  </a:schemeClr>
                </a:solidFill>
                <a:effectLst/>
                <a:latin typeface="Arial" charset="0"/>
                <a:ea typeface="+mn-ea"/>
                <a:cs typeface="Arial" charset="0"/>
              </a:rPr>
              <a:t>Dự án nâng cao hiệu quả sử dụng năng lượng trong các tòa nhà thương mại và chung cư cao tầng tại Việt Nam</a:t>
            </a:r>
            <a:endParaRPr lang="en-US" sz="2400" b="0" kern="0" baseline="0">
              <a:solidFill>
                <a:schemeClr val="tx2">
                  <a:lumMod val="60000"/>
                  <a:lumOff val="40000"/>
                </a:schemeClr>
              </a:solidFill>
              <a:latin typeface="Arial" charset="0"/>
              <a:ea typeface="+mn-ea"/>
              <a:cs typeface="Arial" charset="0"/>
            </a:endParaRPr>
          </a:p>
        </p:txBody>
      </p:sp>
      <p:sp>
        <p:nvSpPr>
          <p:cNvPr id="11" name="Rectangle 4"/>
          <p:cNvSpPr>
            <a:spLocks noGrp="1" noChangeArrowheads="1"/>
          </p:cNvSpPr>
          <p:nvPr>
            <p:ph type="dt" sz="half" idx="10"/>
          </p:nvPr>
        </p:nvSpPr>
        <p:spPr>
          <a:xfrm>
            <a:off x="457200" y="6553200"/>
            <a:ext cx="2133600" cy="168275"/>
          </a:xfrm>
          <a:prstGeom prst="rect">
            <a:avLst/>
          </a:prstGeom>
        </p:spPr>
        <p:txBody>
          <a:bodyPr/>
          <a:lstStyle>
            <a:lvl1pPr>
              <a:defRPr sz="1400">
                <a:solidFill>
                  <a:srgbClr val="008000"/>
                </a:solidFill>
                <a:latin typeface="Times New Roman" pitchFamily="18" charset="0"/>
                <a:cs typeface="+mn-cs"/>
              </a:defRPr>
            </a:lvl1pPr>
          </a:lstStyle>
          <a:p>
            <a:pPr>
              <a:defRPr/>
            </a:pPr>
            <a:endParaRPr lang="en-US" dirty="0"/>
          </a:p>
        </p:txBody>
      </p:sp>
      <p:sp>
        <p:nvSpPr>
          <p:cNvPr id="12" name="Rectangle 5"/>
          <p:cNvSpPr>
            <a:spLocks noGrp="1" noChangeArrowheads="1"/>
          </p:cNvSpPr>
          <p:nvPr>
            <p:ph type="ftr" sz="quarter" idx="11"/>
          </p:nvPr>
        </p:nvSpPr>
        <p:spPr>
          <a:xfrm>
            <a:off x="3124200" y="6551613"/>
            <a:ext cx="2895600" cy="169862"/>
          </a:xfrm>
          <a:prstGeom prst="rect">
            <a:avLst/>
          </a:prstGeom>
        </p:spPr>
        <p:txBody>
          <a:bodyPr/>
          <a:lstStyle>
            <a:lvl1pPr algn="ctr">
              <a:defRPr sz="1400">
                <a:solidFill>
                  <a:srgbClr val="008000"/>
                </a:solidFill>
                <a:latin typeface="Times New Roman" pitchFamily="18" charset="0"/>
                <a:cs typeface="+mn-cs"/>
              </a:defRPr>
            </a:lvl1pPr>
          </a:lstStyle>
          <a:p>
            <a:pPr>
              <a:defRPr/>
            </a:pPr>
            <a:endParaRPr lang="en-US"/>
          </a:p>
        </p:txBody>
      </p:sp>
      <p:sp>
        <p:nvSpPr>
          <p:cNvPr id="13" name="Rectangle 6"/>
          <p:cNvSpPr>
            <a:spLocks noGrp="1" noChangeArrowheads="1"/>
          </p:cNvSpPr>
          <p:nvPr>
            <p:ph type="sldNum" sz="quarter" idx="12"/>
          </p:nvPr>
        </p:nvSpPr>
        <p:spPr>
          <a:xfrm>
            <a:off x="6553200" y="6553200"/>
            <a:ext cx="2133600" cy="168275"/>
          </a:xfrm>
        </p:spPr>
        <p:txBody>
          <a:bodyPr/>
          <a:lstStyle>
            <a:lvl1pPr algn="r">
              <a:defRPr sz="1400">
                <a:solidFill>
                  <a:srgbClr val="008000"/>
                </a:solidFill>
                <a:latin typeface="Times New Roman" pitchFamily="18" charset="0"/>
              </a:defRPr>
            </a:lvl1pPr>
          </a:lstStyle>
          <a:p>
            <a:pPr>
              <a:defRPr/>
            </a:pPr>
            <a:fld id="{7A3007ED-2984-47F8-A207-5DBBF05486CE}" type="slidenum">
              <a:rPr lang="en-US"/>
              <a:pPr>
                <a:defRPr/>
              </a:pPr>
              <a:t>‹#›</a:t>
            </a:fld>
            <a:endParaRPr lang="en-US" dirty="0"/>
          </a:p>
        </p:txBody>
      </p:sp>
      <p:pic>
        <p:nvPicPr>
          <p:cNvPr id="15" name="Picture 7" descr="Description: File:Global Environment Facility 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7942" y="105004"/>
            <a:ext cx="642938" cy="75378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Description: UNDP logos and branding guidelines "/>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615362" y="116716"/>
            <a:ext cx="3905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Image result for lo go bá» xÃ¢y dá»±ng"/>
          <p:cNvPicPr>
            <a:picLocks noChangeAspect="1" noChangeArrowheads="1"/>
          </p:cNvPicPr>
          <p:nvPr userDrawn="1"/>
        </p:nvPicPr>
        <p:blipFill>
          <a:blip r:embed="rId4" r:link="rId5" cstate="print">
            <a:extLst>
              <a:ext uri="{28A0092B-C50C-407E-A947-70E740481C1C}">
                <a14:useLocalDpi xmlns:a14="http://schemas.microsoft.com/office/drawing/2010/main" val="0"/>
              </a:ext>
            </a:extLst>
          </a:blip>
          <a:srcRect/>
          <a:stretch>
            <a:fillRect/>
          </a:stretch>
        </p:blipFill>
        <p:spPr bwMode="auto">
          <a:xfrm>
            <a:off x="151794" y="105004"/>
            <a:ext cx="934941" cy="716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7911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6172200" cy="563562"/>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936744"/>
            <a:ext cx="4114800" cy="523545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E49024EF-4561-4963-88CA-FA10F64B470C}" type="datetime1">
              <a:rPr lang="en-US"/>
              <a:pPr>
                <a:defRPr/>
              </a:pPr>
              <a:t>6/17/2019</a:t>
            </a:fld>
            <a:endParaRPr lang="en-US"/>
          </a:p>
        </p:txBody>
      </p:sp>
      <p:sp>
        <p:nvSpPr>
          <p:cNvPr id="5" name="Footer Placeholder 4"/>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6" name="Slide Number Placeholder 5"/>
          <p:cNvSpPr>
            <a:spLocks noGrp="1"/>
          </p:cNvSpPr>
          <p:nvPr>
            <p:ph type="sldNum" sz="quarter" idx="12"/>
          </p:nvPr>
        </p:nvSpPr>
        <p:spPr/>
        <p:txBody>
          <a:bodyPr/>
          <a:lstStyle>
            <a:lvl1pPr>
              <a:defRPr/>
            </a:lvl1pPr>
          </a:lstStyle>
          <a:p>
            <a:pPr>
              <a:defRPr/>
            </a:pPr>
            <a:fld id="{94DF4555-2402-4687-8867-49DD95F65424}" type="slidenum">
              <a:rPr lang="en-US"/>
              <a:pPr>
                <a:defRPr/>
              </a:pPr>
              <a:t>‹#›</a:t>
            </a:fld>
            <a:endParaRPr lang="en-US"/>
          </a:p>
        </p:txBody>
      </p:sp>
    </p:spTree>
    <p:extLst>
      <p:ext uri="{BB962C8B-B14F-4D97-AF65-F5344CB8AC3E}">
        <p14:creationId xmlns:p14="http://schemas.microsoft.com/office/powerpoint/2010/main" val="350510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9088"/>
            <a:ext cx="2057400" cy="60055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9088"/>
            <a:ext cx="6019800" cy="60055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EEBE8A82-9A50-405E-88E0-879D6E3F45FF}" type="datetime1">
              <a:rPr lang="en-US"/>
              <a:pPr>
                <a:defRPr/>
              </a:pPr>
              <a:t>6/17/2019</a:t>
            </a:fld>
            <a:endParaRPr lang="en-US"/>
          </a:p>
        </p:txBody>
      </p:sp>
      <p:sp>
        <p:nvSpPr>
          <p:cNvPr id="5" name="Footer Placeholder 4"/>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6" name="Slide Number Placeholder 5"/>
          <p:cNvSpPr>
            <a:spLocks noGrp="1"/>
          </p:cNvSpPr>
          <p:nvPr>
            <p:ph type="sldNum" sz="quarter" idx="12"/>
          </p:nvPr>
        </p:nvSpPr>
        <p:spPr/>
        <p:txBody>
          <a:bodyPr/>
          <a:lstStyle>
            <a:lvl1pPr>
              <a:defRPr/>
            </a:lvl1pPr>
          </a:lstStyle>
          <a:p>
            <a:pPr>
              <a:defRPr/>
            </a:pPr>
            <a:fld id="{91FF73BE-19DE-4F08-BAD7-E55D16D707EE}" type="slidenum">
              <a:rPr lang="en-US"/>
              <a:pPr>
                <a:defRPr/>
              </a:pPr>
              <a:t>‹#›</a:t>
            </a:fld>
            <a:endParaRPr lang="en-US"/>
          </a:p>
        </p:txBody>
      </p:sp>
    </p:spTree>
    <p:extLst>
      <p:ext uri="{BB962C8B-B14F-4D97-AF65-F5344CB8AC3E}">
        <p14:creationId xmlns:p14="http://schemas.microsoft.com/office/powerpoint/2010/main" val="4153608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19088"/>
            <a:ext cx="6172200" cy="563562"/>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71600"/>
            <a:ext cx="8229600" cy="4953000"/>
          </a:xfrm>
          <a:prstGeom prst="rect">
            <a:avLst/>
          </a:prstGeom>
        </p:spPr>
        <p:txBody>
          <a:bodyPr/>
          <a:lstStyle/>
          <a:p>
            <a:pPr lvl="0"/>
            <a:r>
              <a:rPr lang="en-US" noProof="0" smtClean="0"/>
              <a:t>Click icon to add table</a:t>
            </a:r>
            <a:endParaRPr lang="en-US" noProof="0"/>
          </a:p>
        </p:txBody>
      </p:sp>
      <p:sp>
        <p:nvSpPr>
          <p:cNvPr id="4" name="Date Placeholder 3"/>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A8E6BB32-E55A-49A4-9E06-722D3FA131B1}" type="datetime1">
              <a:rPr lang="en-US"/>
              <a:pPr>
                <a:defRPr/>
              </a:pPr>
              <a:t>6/17/2019</a:t>
            </a:fld>
            <a:endParaRPr lang="en-US"/>
          </a:p>
        </p:txBody>
      </p:sp>
      <p:sp>
        <p:nvSpPr>
          <p:cNvPr id="5" name="Footer Placeholder 4"/>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6" name="Slide Number Placeholder 5"/>
          <p:cNvSpPr>
            <a:spLocks noGrp="1"/>
          </p:cNvSpPr>
          <p:nvPr>
            <p:ph type="sldNum" sz="quarter" idx="12"/>
          </p:nvPr>
        </p:nvSpPr>
        <p:spPr/>
        <p:txBody>
          <a:bodyPr/>
          <a:lstStyle>
            <a:lvl1pPr>
              <a:defRPr/>
            </a:lvl1pPr>
          </a:lstStyle>
          <a:p>
            <a:pPr>
              <a:defRPr/>
            </a:pPr>
            <a:fld id="{780F2506-B8EA-4485-8B58-53078DB822B5}" type="slidenum">
              <a:rPr lang="en-US"/>
              <a:pPr>
                <a:defRPr/>
              </a:pPr>
              <a:t>‹#›</a:t>
            </a:fld>
            <a:endParaRPr lang="en-US"/>
          </a:p>
        </p:txBody>
      </p:sp>
    </p:spTree>
    <p:extLst>
      <p:ext uri="{BB962C8B-B14F-4D97-AF65-F5344CB8AC3E}">
        <p14:creationId xmlns:p14="http://schemas.microsoft.com/office/powerpoint/2010/main" val="103791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6172200" cy="563562"/>
          </a:xfrm>
          <a:prstGeom prst="rect">
            <a:avLst/>
          </a:prstGeom>
        </p:spPr>
        <p:txBody>
          <a:bodyPr/>
          <a:lstStyle>
            <a:lvl1pPr>
              <a:defRPr sz="2400">
                <a:solidFill>
                  <a:schemeClr val="tx2">
                    <a:lumMod val="60000"/>
                    <a:lumOff val="4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0" y="1905000"/>
            <a:ext cx="8153400" cy="4038600"/>
          </a:xfrm>
          <a:prstGeom prst="rect">
            <a:avLst/>
          </a:prstGeom>
        </p:spPr>
        <p:txBody>
          <a:bodyPr/>
          <a:lstStyle>
            <a:lvl1pPr algn="l">
              <a:spcBef>
                <a:spcPts val="1200"/>
              </a:spcBef>
              <a:spcAft>
                <a:spcPts val="600"/>
              </a:spcAft>
              <a:defRPr sz="1800">
                <a:solidFill>
                  <a:schemeClr val="tx2">
                    <a:lumMod val="60000"/>
                    <a:lumOff val="40000"/>
                  </a:schemeClr>
                </a:solidFill>
                <a:latin typeface="Arial" pitchFamily="34" charset="0"/>
                <a:cs typeface="Arial" pitchFamily="34" charset="0"/>
              </a:defRPr>
            </a:lvl1pPr>
            <a:lvl2pPr algn="l">
              <a:spcBef>
                <a:spcPts val="800"/>
              </a:spcBef>
              <a:buClrTx/>
              <a:defRPr sz="1600">
                <a:solidFill>
                  <a:schemeClr val="tx2">
                    <a:lumMod val="60000"/>
                    <a:lumOff val="40000"/>
                  </a:schemeClr>
                </a:solidFill>
              </a:defRPr>
            </a:lvl2pPr>
            <a:lvl3pPr algn="l">
              <a:spcBef>
                <a:spcPts val="800"/>
              </a:spcBef>
              <a:buClrTx/>
              <a:defRPr sz="1600">
                <a:solidFill>
                  <a:schemeClr val="tx2">
                    <a:lumMod val="60000"/>
                    <a:lumOff val="40000"/>
                  </a:schemeClr>
                </a:solidFill>
              </a:defRPr>
            </a:lvl3pPr>
            <a:lvl4pPr>
              <a:spcBef>
                <a:spcPts val="800"/>
              </a:spcBef>
              <a:defRPr>
                <a:solidFill>
                  <a:schemeClr val="tx2">
                    <a:lumMod val="60000"/>
                    <a:lumOff val="40000"/>
                  </a:schemeClr>
                </a:solidFill>
              </a:defRPr>
            </a:lvl4pPr>
            <a:lvl5pPr>
              <a:defRPr>
                <a:solidFill>
                  <a:schemeClr val="tx2">
                    <a:lumMod val="60000"/>
                    <a:lumOff val="40000"/>
                  </a:schemeClr>
                </a:solidFill>
              </a:defRPr>
            </a:lvl5pPr>
          </a:lstStyle>
          <a:p>
            <a:pPr lvl="0"/>
            <a:r>
              <a:rPr lang="en-US" smtClean="0"/>
              <a:t>Click to edit Master text styles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0"/>
          </p:nvPr>
        </p:nvSpPr>
        <p:spPr/>
        <p:txBody>
          <a:bodyPr/>
          <a:lstStyle>
            <a:lvl1pPr>
              <a:defRPr>
                <a:effectLst/>
              </a:defRPr>
            </a:lvl1pPr>
          </a:lstStyle>
          <a:p>
            <a:pPr>
              <a:defRPr/>
            </a:pPr>
            <a:fld id="{0D5406F2-30DB-4740-97BB-ED1FB6782170}" type="slidenum">
              <a:rPr lang="en-US" smtClean="0"/>
              <a:pPr>
                <a:defRPr/>
              </a:pPr>
              <a:t>‹#›</a:t>
            </a:fld>
            <a:endParaRPr lang="en-US" dirty="0"/>
          </a:p>
        </p:txBody>
      </p:sp>
    </p:spTree>
    <p:extLst>
      <p:ext uri="{BB962C8B-B14F-4D97-AF65-F5344CB8AC3E}">
        <p14:creationId xmlns:p14="http://schemas.microsoft.com/office/powerpoint/2010/main" val="166808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404BB521-A363-43A1-A710-8B2DEDAE0F12}" type="datetime1">
              <a:rPr lang="en-US"/>
              <a:pPr>
                <a:defRPr/>
              </a:pPr>
              <a:t>6/17/2019</a:t>
            </a:fld>
            <a:endParaRPr lang="en-US"/>
          </a:p>
        </p:txBody>
      </p:sp>
      <p:sp>
        <p:nvSpPr>
          <p:cNvPr id="5" name="Footer Placeholder 4"/>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6" name="Slide Number Placeholder 5"/>
          <p:cNvSpPr>
            <a:spLocks noGrp="1"/>
          </p:cNvSpPr>
          <p:nvPr>
            <p:ph type="sldNum" sz="quarter" idx="12"/>
          </p:nvPr>
        </p:nvSpPr>
        <p:spPr/>
        <p:txBody>
          <a:bodyPr/>
          <a:lstStyle>
            <a:lvl1pPr>
              <a:defRPr/>
            </a:lvl1pPr>
          </a:lstStyle>
          <a:p>
            <a:pPr>
              <a:defRPr/>
            </a:pPr>
            <a:fld id="{F4DA881A-2B40-4F3B-BCE8-4BBFD10D80C4}" type="slidenum">
              <a:rPr lang="en-US"/>
              <a:pPr>
                <a:defRPr/>
              </a:pPr>
              <a:t>‹#›</a:t>
            </a:fld>
            <a:endParaRPr lang="en-US"/>
          </a:p>
        </p:txBody>
      </p:sp>
    </p:spTree>
    <p:extLst>
      <p:ext uri="{BB962C8B-B14F-4D97-AF65-F5344CB8AC3E}">
        <p14:creationId xmlns:p14="http://schemas.microsoft.com/office/powerpoint/2010/main" val="319434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6172200" cy="563562"/>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DAEF7638-C4BD-4D59-9E43-4FB6116974DF}" type="datetime1">
              <a:rPr lang="en-US"/>
              <a:pPr>
                <a:defRPr/>
              </a:pPr>
              <a:t>6/17/2019</a:t>
            </a:fld>
            <a:endParaRPr lang="en-US"/>
          </a:p>
        </p:txBody>
      </p:sp>
      <p:sp>
        <p:nvSpPr>
          <p:cNvPr id="6" name="Footer Placeholder 5"/>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7" name="Slide Number Placeholder 6"/>
          <p:cNvSpPr>
            <a:spLocks noGrp="1"/>
          </p:cNvSpPr>
          <p:nvPr>
            <p:ph type="sldNum" sz="quarter" idx="12"/>
          </p:nvPr>
        </p:nvSpPr>
        <p:spPr/>
        <p:txBody>
          <a:bodyPr/>
          <a:lstStyle>
            <a:lvl1pPr>
              <a:defRPr/>
            </a:lvl1pPr>
          </a:lstStyle>
          <a:p>
            <a:pPr>
              <a:defRPr/>
            </a:pPr>
            <a:fld id="{CE2C090B-05DD-4B68-98F8-045257246DA0}" type="slidenum">
              <a:rPr lang="en-US"/>
              <a:pPr>
                <a:defRPr/>
              </a:pPr>
              <a:t>‹#›</a:t>
            </a:fld>
            <a:endParaRPr lang="en-US"/>
          </a:p>
        </p:txBody>
      </p:sp>
    </p:spTree>
    <p:extLst>
      <p:ext uri="{BB962C8B-B14F-4D97-AF65-F5344CB8AC3E}">
        <p14:creationId xmlns:p14="http://schemas.microsoft.com/office/powerpoint/2010/main" val="424261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A15CDC0A-FC4D-4264-954B-FE8EF6536195}" type="datetime1">
              <a:rPr lang="en-US"/>
              <a:pPr>
                <a:defRPr/>
              </a:pPr>
              <a:t>6/17/2019</a:t>
            </a:fld>
            <a:endParaRPr lang="en-US"/>
          </a:p>
        </p:txBody>
      </p:sp>
      <p:sp>
        <p:nvSpPr>
          <p:cNvPr id="8" name="Footer Placeholder 7"/>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9" name="Slide Number Placeholder 8"/>
          <p:cNvSpPr>
            <a:spLocks noGrp="1"/>
          </p:cNvSpPr>
          <p:nvPr>
            <p:ph type="sldNum" sz="quarter" idx="12"/>
          </p:nvPr>
        </p:nvSpPr>
        <p:spPr/>
        <p:txBody>
          <a:bodyPr/>
          <a:lstStyle>
            <a:lvl1pPr>
              <a:defRPr/>
            </a:lvl1pPr>
          </a:lstStyle>
          <a:p>
            <a:pPr>
              <a:defRPr/>
            </a:pPr>
            <a:fld id="{81F63A46-31DA-4E49-A164-2CBE53F587AC}" type="slidenum">
              <a:rPr lang="en-US"/>
              <a:pPr>
                <a:defRPr/>
              </a:pPr>
              <a:t>‹#›</a:t>
            </a:fld>
            <a:endParaRPr lang="en-US"/>
          </a:p>
        </p:txBody>
      </p:sp>
    </p:spTree>
    <p:extLst>
      <p:ext uri="{BB962C8B-B14F-4D97-AF65-F5344CB8AC3E}">
        <p14:creationId xmlns:p14="http://schemas.microsoft.com/office/powerpoint/2010/main" val="3220148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6172200" cy="563562"/>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C59C6D60-3F49-4479-9305-9BAAE039B9FD}" type="datetime1">
              <a:rPr lang="en-US"/>
              <a:pPr>
                <a:defRPr/>
              </a:pPr>
              <a:t>6/17/2019</a:t>
            </a:fld>
            <a:endParaRPr lang="en-US"/>
          </a:p>
        </p:txBody>
      </p:sp>
      <p:sp>
        <p:nvSpPr>
          <p:cNvPr id="4" name="Footer Placeholder 3"/>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5" name="Slide Number Placeholder 4"/>
          <p:cNvSpPr>
            <a:spLocks noGrp="1"/>
          </p:cNvSpPr>
          <p:nvPr>
            <p:ph type="sldNum" sz="quarter" idx="12"/>
          </p:nvPr>
        </p:nvSpPr>
        <p:spPr/>
        <p:txBody>
          <a:bodyPr/>
          <a:lstStyle>
            <a:lvl1pPr>
              <a:defRPr/>
            </a:lvl1pPr>
          </a:lstStyle>
          <a:p>
            <a:pPr>
              <a:defRPr/>
            </a:pPr>
            <a:fld id="{7078A076-037E-4DDF-BA12-DCA1176BBA39}" type="slidenum">
              <a:rPr lang="en-US"/>
              <a:pPr>
                <a:defRPr/>
              </a:pPr>
              <a:t>‹#›</a:t>
            </a:fld>
            <a:endParaRPr lang="en-US"/>
          </a:p>
        </p:txBody>
      </p:sp>
    </p:spTree>
    <p:extLst>
      <p:ext uri="{BB962C8B-B14F-4D97-AF65-F5344CB8AC3E}">
        <p14:creationId xmlns:p14="http://schemas.microsoft.com/office/powerpoint/2010/main" val="213860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A8272EC5-352E-4153-824C-771C5FA5B0EA}" type="datetime1">
              <a:rPr lang="en-US"/>
              <a:pPr>
                <a:defRPr/>
              </a:pPr>
              <a:t>6/17/2019</a:t>
            </a:fld>
            <a:endParaRPr lang="en-US"/>
          </a:p>
        </p:txBody>
      </p:sp>
      <p:sp>
        <p:nvSpPr>
          <p:cNvPr id="3" name="Footer Placeholder 2"/>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4" name="Slide Number Placeholder 3"/>
          <p:cNvSpPr>
            <a:spLocks noGrp="1"/>
          </p:cNvSpPr>
          <p:nvPr>
            <p:ph type="sldNum" sz="quarter" idx="12"/>
          </p:nvPr>
        </p:nvSpPr>
        <p:spPr/>
        <p:txBody>
          <a:bodyPr/>
          <a:lstStyle>
            <a:lvl1pPr>
              <a:defRPr/>
            </a:lvl1pPr>
          </a:lstStyle>
          <a:p>
            <a:pPr>
              <a:defRPr/>
            </a:pPr>
            <a:fld id="{7312224B-74D3-4A18-91B6-5C27A7E8896B}" type="slidenum">
              <a:rPr lang="en-US"/>
              <a:pPr>
                <a:defRPr/>
              </a:pPr>
              <a:t>‹#›</a:t>
            </a:fld>
            <a:endParaRPr lang="en-US"/>
          </a:p>
        </p:txBody>
      </p:sp>
    </p:spTree>
    <p:extLst>
      <p:ext uri="{BB962C8B-B14F-4D97-AF65-F5344CB8AC3E}">
        <p14:creationId xmlns:p14="http://schemas.microsoft.com/office/powerpoint/2010/main" val="243102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B4742A7F-4410-46AE-A4F7-5F4F35A674D0}" type="datetime1">
              <a:rPr lang="en-US"/>
              <a:pPr>
                <a:defRPr/>
              </a:pPr>
              <a:t>6/17/2019</a:t>
            </a:fld>
            <a:endParaRPr lang="en-US"/>
          </a:p>
        </p:txBody>
      </p:sp>
      <p:sp>
        <p:nvSpPr>
          <p:cNvPr id="6" name="Footer Placeholder 5"/>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7" name="Slide Number Placeholder 6"/>
          <p:cNvSpPr>
            <a:spLocks noGrp="1"/>
          </p:cNvSpPr>
          <p:nvPr>
            <p:ph type="sldNum" sz="quarter" idx="12"/>
          </p:nvPr>
        </p:nvSpPr>
        <p:spPr/>
        <p:txBody>
          <a:bodyPr/>
          <a:lstStyle>
            <a:lvl1pPr>
              <a:defRPr/>
            </a:lvl1pPr>
          </a:lstStyle>
          <a:p>
            <a:pPr>
              <a:defRPr/>
            </a:pPr>
            <a:fld id="{396E6463-A6C3-40EB-BBA1-379B393F0052}" type="slidenum">
              <a:rPr lang="en-US"/>
              <a:pPr>
                <a:defRPr/>
              </a:pPr>
              <a:t>‹#›</a:t>
            </a:fld>
            <a:endParaRPr lang="en-US"/>
          </a:p>
        </p:txBody>
      </p:sp>
    </p:spTree>
    <p:extLst>
      <p:ext uri="{BB962C8B-B14F-4D97-AF65-F5344CB8AC3E}">
        <p14:creationId xmlns:p14="http://schemas.microsoft.com/office/powerpoint/2010/main" val="389252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3375" y="6489700"/>
            <a:ext cx="2133600" cy="320675"/>
          </a:xfrm>
          <a:prstGeom prst="rect">
            <a:avLst/>
          </a:prstGeom>
        </p:spPr>
        <p:txBody>
          <a:bodyPr/>
          <a:lstStyle>
            <a:lvl1pPr>
              <a:defRPr>
                <a:cs typeface="+mn-cs"/>
              </a:defRPr>
            </a:lvl1pPr>
          </a:lstStyle>
          <a:p>
            <a:pPr>
              <a:defRPr/>
            </a:pPr>
            <a:fld id="{950CC191-90C6-44DA-91B6-2A0E40AC8278}" type="datetime1">
              <a:rPr lang="en-US"/>
              <a:pPr>
                <a:defRPr/>
              </a:pPr>
              <a:t>6/17/2019</a:t>
            </a:fld>
            <a:endParaRPr lang="en-US"/>
          </a:p>
        </p:txBody>
      </p:sp>
      <p:sp>
        <p:nvSpPr>
          <p:cNvPr id="6" name="Footer Placeholder 5"/>
          <p:cNvSpPr>
            <a:spLocks noGrp="1"/>
          </p:cNvSpPr>
          <p:nvPr>
            <p:ph type="ftr" sz="quarter" idx="11"/>
          </p:nvPr>
        </p:nvSpPr>
        <p:spPr>
          <a:xfrm>
            <a:off x="5867400" y="6477000"/>
            <a:ext cx="2895600" cy="320675"/>
          </a:xfrm>
          <a:prstGeom prst="rect">
            <a:avLst/>
          </a:prstGeom>
        </p:spPr>
        <p:txBody>
          <a:bodyPr/>
          <a:lstStyle>
            <a:lvl1pPr>
              <a:defRPr>
                <a:cs typeface="+mn-cs"/>
              </a:defRPr>
            </a:lvl1pPr>
          </a:lstStyle>
          <a:p>
            <a:pPr>
              <a:defRPr/>
            </a:pPr>
            <a:r>
              <a:rPr lang="en-US"/>
              <a:t>Hội thảo Đầu kỳ</a:t>
            </a:r>
          </a:p>
        </p:txBody>
      </p:sp>
      <p:sp>
        <p:nvSpPr>
          <p:cNvPr id="7" name="Slide Number Placeholder 6"/>
          <p:cNvSpPr>
            <a:spLocks noGrp="1"/>
          </p:cNvSpPr>
          <p:nvPr>
            <p:ph type="sldNum" sz="quarter" idx="12"/>
          </p:nvPr>
        </p:nvSpPr>
        <p:spPr/>
        <p:txBody>
          <a:bodyPr/>
          <a:lstStyle>
            <a:lvl1pPr>
              <a:defRPr/>
            </a:lvl1pPr>
          </a:lstStyle>
          <a:p>
            <a:pPr>
              <a:defRPr/>
            </a:pPr>
            <a:fld id="{5E76C223-D7E0-454E-8421-346836370CF3}" type="slidenum">
              <a:rPr lang="en-US"/>
              <a:pPr>
                <a:defRPr/>
              </a:pPr>
              <a:t>‹#›</a:t>
            </a:fld>
            <a:endParaRPr lang="en-US"/>
          </a:p>
        </p:txBody>
      </p:sp>
    </p:spTree>
    <p:extLst>
      <p:ext uri="{BB962C8B-B14F-4D97-AF65-F5344CB8AC3E}">
        <p14:creationId xmlns:p14="http://schemas.microsoft.com/office/powerpoint/2010/main" val="60854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http://www.quatest3.com.vn/Content/UserImages/Hinh-anh-bai-viet/06-Quyet-dinh-chi-dinh/%5BLogo%5D%20Bo-xay-dung.jpg" TargetMode="Externa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1"/>
          <p:cNvSpPr>
            <a:spLocks noChangeShapeType="1"/>
          </p:cNvSpPr>
          <p:nvPr/>
        </p:nvSpPr>
        <p:spPr bwMode="auto">
          <a:xfrm>
            <a:off x="457200" y="6400800"/>
            <a:ext cx="8353425" cy="0"/>
          </a:xfrm>
          <a:prstGeom prst="line">
            <a:avLst/>
          </a:prstGeom>
          <a:noFill/>
          <a:ln w="19050">
            <a:solidFill>
              <a:schemeClr val="tx2">
                <a:lumMod val="60000"/>
                <a:lumOff val="40000"/>
              </a:scheme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Rectangle 6"/>
          <p:cNvSpPr>
            <a:spLocks noGrp="1" noChangeArrowheads="1"/>
          </p:cNvSpPr>
          <p:nvPr>
            <p:ph type="sldNum" sz="quarter" idx="4"/>
          </p:nvPr>
        </p:nvSpPr>
        <p:spPr bwMode="auto">
          <a:xfrm>
            <a:off x="3200400" y="648017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008000"/>
                </a:solidFill>
                <a:effectLst>
                  <a:outerShdw blurRad="38100" dist="38100" dir="2700000" algn="tl">
                    <a:srgbClr val="C0C0C0"/>
                  </a:outerShdw>
                </a:effectLst>
                <a:latin typeface="+mn-lt"/>
                <a:cs typeface="+mn-cs"/>
              </a:defRPr>
            </a:lvl1pPr>
          </a:lstStyle>
          <a:p>
            <a:pPr>
              <a:defRPr/>
            </a:pPr>
            <a:fld id="{2C83EC6C-816B-428E-B394-28B8E9CF578F}" type="slidenum">
              <a:rPr lang="en-US"/>
              <a:pPr>
                <a:defRPr/>
              </a:pPr>
              <a:t>‹#›</a:t>
            </a:fld>
            <a:endParaRPr lang="en-US" dirty="0"/>
          </a:p>
        </p:txBody>
      </p:sp>
      <p:pic>
        <p:nvPicPr>
          <p:cNvPr id="4" name="Picture 7" descr="Description: File:Global Environment Facility Logo.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924800" y="106863"/>
            <a:ext cx="609600" cy="71470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Description: UNDP logos and branding guidelines "/>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615362" y="116716"/>
            <a:ext cx="3905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2" descr="Image result for lo go bá» xÃ¢y dá»±ng"/>
          <p:cNvPicPr>
            <a:picLocks noChangeAspect="1" noChangeArrowheads="1"/>
          </p:cNvPicPr>
          <p:nvPr userDrawn="1"/>
        </p:nvPicPr>
        <p:blipFill>
          <a:blip r:embed="rId16" r:link="rId17" cstate="print">
            <a:extLst>
              <a:ext uri="{28A0092B-C50C-407E-A947-70E740481C1C}">
                <a14:useLocalDpi xmlns:a14="http://schemas.microsoft.com/office/drawing/2010/main" val="0"/>
              </a:ext>
            </a:extLst>
          </a:blip>
          <a:srcRect/>
          <a:stretch>
            <a:fillRect/>
          </a:stretch>
        </p:blipFill>
        <p:spPr bwMode="auto">
          <a:xfrm>
            <a:off x="44450" y="95250"/>
            <a:ext cx="8699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Lst>
  <p:timing>
    <p:tnLst>
      <p:par>
        <p:cTn id="1" dur="indefinite" restart="never" nodeType="tmRoot"/>
      </p:par>
    </p:tnLst>
  </p:timing>
  <p:hf hdr="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Verdana" pitchFamily="34" charset="0"/>
        </a:defRPr>
      </a:lvl2pPr>
      <a:lvl3pPr algn="l" rtl="0" eaLnBrk="0" fontAlgn="base" hangingPunct="0">
        <a:spcBef>
          <a:spcPct val="0"/>
        </a:spcBef>
        <a:spcAft>
          <a:spcPct val="0"/>
        </a:spcAft>
        <a:defRPr sz="3200" b="1">
          <a:solidFill>
            <a:schemeClr val="bg1"/>
          </a:solidFill>
          <a:latin typeface="Verdana" pitchFamily="34" charset="0"/>
        </a:defRPr>
      </a:lvl3pPr>
      <a:lvl4pPr algn="l" rtl="0" eaLnBrk="0" fontAlgn="base" hangingPunct="0">
        <a:spcBef>
          <a:spcPct val="0"/>
        </a:spcBef>
        <a:spcAft>
          <a:spcPct val="0"/>
        </a:spcAft>
        <a:defRPr sz="3200" b="1">
          <a:solidFill>
            <a:schemeClr val="bg1"/>
          </a:solidFill>
          <a:latin typeface="Verdana" pitchFamily="34" charset="0"/>
        </a:defRPr>
      </a:lvl4pPr>
      <a:lvl5pPr algn="l" rtl="0" eaLnBrk="0" fontAlgn="base" hangingPunct="0">
        <a:spcBef>
          <a:spcPct val="0"/>
        </a:spcBef>
        <a:spcAft>
          <a:spcPct val="0"/>
        </a:spcAft>
        <a:defRPr sz="3200" b="1">
          <a:solidFill>
            <a:schemeClr val="bg1"/>
          </a:solidFill>
          <a:latin typeface="Verdana" pitchFamily="34" charset="0"/>
        </a:defRPr>
      </a:lvl5pPr>
      <a:lvl6pPr marL="457200" algn="l" rtl="0" eaLnBrk="1" fontAlgn="base" hangingPunct="1">
        <a:spcBef>
          <a:spcPct val="0"/>
        </a:spcBef>
        <a:spcAft>
          <a:spcPct val="0"/>
        </a:spcAft>
        <a:defRPr sz="3200" b="1">
          <a:solidFill>
            <a:schemeClr val="bg1"/>
          </a:solidFill>
          <a:latin typeface="Verdana" pitchFamily="34" charset="0"/>
        </a:defRPr>
      </a:lvl6pPr>
      <a:lvl7pPr marL="914400" algn="l" rtl="0" eaLnBrk="1" fontAlgn="base" hangingPunct="1">
        <a:spcBef>
          <a:spcPct val="0"/>
        </a:spcBef>
        <a:spcAft>
          <a:spcPct val="0"/>
        </a:spcAft>
        <a:defRPr sz="3200" b="1">
          <a:solidFill>
            <a:schemeClr val="bg1"/>
          </a:solidFill>
          <a:latin typeface="Verdana" pitchFamily="34" charset="0"/>
        </a:defRPr>
      </a:lvl7pPr>
      <a:lvl8pPr marL="1371600" algn="l" rtl="0" eaLnBrk="1" fontAlgn="base" hangingPunct="1">
        <a:spcBef>
          <a:spcPct val="0"/>
        </a:spcBef>
        <a:spcAft>
          <a:spcPct val="0"/>
        </a:spcAft>
        <a:defRPr sz="3200" b="1">
          <a:solidFill>
            <a:schemeClr val="bg1"/>
          </a:solidFill>
          <a:latin typeface="Verdana" pitchFamily="34" charset="0"/>
        </a:defRPr>
      </a:lvl8pPr>
      <a:lvl9pPr marL="1828800" algn="l"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rgbClr val="007000"/>
        </a:buClr>
        <a:buFont typeface="Wingdings" pitchFamily="2" charset="2"/>
        <a:buChar char="§"/>
        <a:defRPr sz="2800" b="1">
          <a:solidFill>
            <a:srgbClr val="080808"/>
          </a:solidFill>
          <a:latin typeface="+mn-lt"/>
          <a:ea typeface="+mn-ea"/>
          <a:cs typeface="+mn-cs"/>
        </a:defRPr>
      </a:lvl1pPr>
      <a:lvl2pPr marL="742950" indent="-285750" algn="l" rtl="0" eaLnBrk="0" fontAlgn="base" hangingPunct="0">
        <a:spcBef>
          <a:spcPct val="20000"/>
        </a:spcBef>
        <a:spcAft>
          <a:spcPct val="0"/>
        </a:spcAft>
        <a:buClr>
          <a:srgbClr val="007000"/>
        </a:buClr>
        <a:buFont typeface="Arial" charset="0"/>
        <a:buChar char="•"/>
        <a:defRPr sz="2800">
          <a:solidFill>
            <a:srgbClr val="1C1C1C"/>
          </a:solidFill>
          <a:latin typeface="Arial" charset="0"/>
        </a:defRPr>
      </a:lvl2pPr>
      <a:lvl3pPr marL="1143000" indent="-228600" algn="l" rtl="0" eaLnBrk="0" fontAlgn="base" hangingPunct="0">
        <a:spcBef>
          <a:spcPct val="20000"/>
        </a:spcBef>
        <a:spcAft>
          <a:spcPct val="0"/>
        </a:spcAft>
        <a:buClr>
          <a:srgbClr val="007000"/>
        </a:buClr>
        <a:buFont typeface="Arial" charset="0"/>
        <a:buChar char="-"/>
        <a:defRPr sz="2400">
          <a:solidFill>
            <a:srgbClr val="5F5F5F"/>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1371600" y="3276599"/>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2800" b="1" dirty="0" smtClean="0">
                <a:solidFill>
                  <a:schemeClr val="tx2">
                    <a:lumMod val="60000"/>
                    <a:lumOff val="40000"/>
                  </a:schemeClr>
                </a:solidFill>
              </a:rPr>
              <a:t>9. </a:t>
            </a:r>
            <a:r>
              <a:rPr lang="en-US" sz="2800" b="1" dirty="0" err="1" smtClean="0">
                <a:solidFill>
                  <a:schemeClr val="tx2">
                    <a:lumMod val="60000"/>
                    <a:lumOff val="40000"/>
                  </a:schemeClr>
                </a:solidFill>
              </a:rPr>
              <a:t>Giới</a:t>
            </a:r>
            <a:r>
              <a:rPr lang="en-US" sz="2800" b="1" dirty="0" smtClean="0">
                <a:solidFill>
                  <a:schemeClr val="tx2">
                    <a:lumMod val="60000"/>
                    <a:lumOff val="40000"/>
                  </a:schemeClr>
                </a:solidFill>
              </a:rPr>
              <a:t> </a:t>
            </a:r>
            <a:r>
              <a:rPr lang="en-US" sz="2800" b="1" dirty="0" err="1" smtClean="0">
                <a:solidFill>
                  <a:schemeClr val="tx2">
                    <a:lumMod val="60000"/>
                    <a:lumOff val="40000"/>
                  </a:schemeClr>
                </a:solidFill>
              </a:rPr>
              <a:t>thiệu</a:t>
            </a:r>
            <a:r>
              <a:rPr lang="en-US" sz="2800" b="1" dirty="0" smtClean="0">
                <a:solidFill>
                  <a:schemeClr val="tx2">
                    <a:lumMod val="60000"/>
                    <a:lumOff val="40000"/>
                  </a:schemeClr>
                </a:solidFill>
              </a:rPr>
              <a:t> </a:t>
            </a:r>
            <a:r>
              <a:rPr lang="en-US" sz="2800" b="1" dirty="0" err="1" smtClean="0">
                <a:solidFill>
                  <a:schemeClr val="tx2">
                    <a:lumMod val="60000"/>
                    <a:lumOff val="40000"/>
                  </a:schemeClr>
                </a:solidFill>
              </a:rPr>
              <a:t>bài</a:t>
            </a:r>
            <a:r>
              <a:rPr lang="en-US" sz="2800" b="1" dirty="0" smtClean="0">
                <a:solidFill>
                  <a:schemeClr val="tx2">
                    <a:lumMod val="60000"/>
                    <a:lumOff val="40000"/>
                  </a:schemeClr>
                </a:solidFill>
              </a:rPr>
              <a:t> </a:t>
            </a:r>
            <a:r>
              <a:rPr lang="en-US" sz="2800" b="1" dirty="0" err="1" smtClean="0">
                <a:solidFill>
                  <a:schemeClr val="tx2">
                    <a:lumMod val="60000"/>
                    <a:lumOff val="40000"/>
                  </a:schemeClr>
                </a:solidFill>
              </a:rPr>
              <a:t>tập</a:t>
            </a:r>
            <a:r>
              <a:rPr lang="en-US" sz="2800" b="1" dirty="0" smtClean="0">
                <a:solidFill>
                  <a:schemeClr val="tx2">
                    <a:lumMod val="60000"/>
                    <a:lumOff val="40000"/>
                  </a:schemeClr>
                </a:solidFill>
              </a:rPr>
              <a:t> </a:t>
            </a:r>
            <a:r>
              <a:rPr lang="en-US" sz="2800" b="1" dirty="0" err="1" smtClean="0">
                <a:solidFill>
                  <a:schemeClr val="tx2">
                    <a:lumMod val="60000"/>
                    <a:lumOff val="40000"/>
                  </a:schemeClr>
                </a:solidFill>
              </a:rPr>
              <a:t>nhóm</a:t>
            </a:r>
            <a:endParaRPr lang="en-US" sz="2800" b="1" dirty="0">
              <a:solidFill>
                <a:schemeClr val="tx2">
                  <a:lumMod val="60000"/>
                  <a:lumOff val="4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800" advTm="24804">
        <p:fade/>
      </p:transition>
    </mc:Choice>
    <mc:Fallback xmlns="">
      <p:transition spd="slow" advTm="24804">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10</a:t>
            </a:fld>
            <a:endParaRPr lang="en-US" dirty="0"/>
          </a:p>
        </p:txBody>
      </p:sp>
      <p:sp>
        <p:nvSpPr>
          <p:cNvPr id="5"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a:solidFill>
                  <a:schemeClr val="tx2">
                    <a:lumMod val="60000"/>
                    <a:lumOff val="40000"/>
                  </a:schemeClr>
                </a:solidFill>
              </a:rPr>
              <a:t>Bài tập</a:t>
            </a:r>
          </a:p>
        </p:txBody>
      </p:sp>
      <p:sp>
        <p:nvSpPr>
          <p:cNvPr id="6" name="Rectangle 5"/>
          <p:cNvSpPr/>
          <p:nvPr/>
        </p:nvSpPr>
        <p:spPr>
          <a:xfrm>
            <a:off x="838200" y="637581"/>
            <a:ext cx="8077200" cy="3525784"/>
          </a:xfrm>
          <a:prstGeom prst="rect">
            <a:avLst/>
          </a:prstGeom>
        </p:spPr>
        <p:txBody>
          <a:bodyPr wrap="square" lIns="77925" tIns="38963" rIns="77925" bIns="38963">
            <a:spAutoFit/>
          </a:bodyPr>
          <a:lstStyle/>
          <a:p>
            <a:r>
              <a:rPr lang="en-GB" sz="2400" b="1" smtClean="0">
                <a:solidFill>
                  <a:schemeClr val="tx2">
                    <a:lumMod val="60000"/>
                    <a:lumOff val="40000"/>
                  </a:schemeClr>
                </a:solidFill>
              </a:rPr>
              <a:t>Chủ đề 3: Thông gió và Điều hòa không khí</a:t>
            </a:r>
            <a:endParaRPr lang="en-US" sz="2400" b="1">
              <a:solidFill>
                <a:schemeClr val="tx2">
                  <a:lumMod val="60000"/>
                  <a:lumOff val="40000"/>
                </a:schemeClr>
              </a:solidFill>
            </a:endParaRPr>
          </a:p>
          <a:p>
            <a:endParaRPr lang="en-GB" sz="2400" b="1">
              <a:solidFill>
                <a:schemeClr val="tx2">
                  <a:lumMod val="60000"/>
                  <a:lumOff val="40000"/>
                </a:schemeClr>
              </a:solidFill>
            </a:endParaRPr>
          </a:p>
          <a:p>
            <a:pPr algn="just">
              <a:lnSpc>
                <a:spcPct val="140000"/>
              </a:lnSpc>
            </a:pPr>
            <a:r>
              <a:rPr lang="en-US" sz="2000" smtClean="0"/>
              <a:t>Các nhóm sẽ:</a:t>
            </a:r>
            <a:endParaRPr lang="en-US" sz="2000"/>
          </a:p>
          <a:p>
            <a:pPr algn="just">
              <a:lnSpc>
                <a:spcPct val="140000"/>
              </a:lnSpc>
            </a:pPr>
            <a:endParaRPr lang="en-US" sz="2000"/>
          </a:p>
          <a:p>
            <a:pPr marL="285750" indent="-285750" algn="just">
              <a:lnSpc>
                <a:spcPct val="120000"/>
              </a:lnSpc>
              <a:buFont typeface="Arial"/>
              <a:buChar char="•"/>
            </a:pPr>
            <a:r>
              <a:rPr lang="en-US" sz="2000" smtClean="0"/>
              <a:t>Đánh giá sự tuân thủ quy chuẩn của hệ thống ĐHKK.</a:t>
            </a:r>
          </a:p>
          <a:p>
            <a:pPr marL="285750" indent="-285750" algn="just">
              <a:lnSpc>
                <a:spcPct val="120000"/>
              </a:lnSpc>
              <a:buFont typeface="Arial"/>
              <a:buChar char="•"/>
            </a:pPr>
            <a:endParaRPr lang="en-US" sz="2000"/>
          </a:p>
          <a:p>
            <a:pPr marL="285750" indent="-285750" algn="just">
              <a:lnSpc>
                <a:spcPct val="120000"/>
              </a:lnSpc>
              <a:buFont typeface="Arial"/>
              <a:buChar char="•"/>
            </a:pPr>
            <a:r>
              <a:rPr lang="en-US" sz="2000" smtClean="0"/>
              <a:t>Thảo luận về tiềm năng tiết kiệm năng lượng của hệ thống ĐHKK với COP cao hơn so với trường hợp tuân thủ quy chuẩn ở mô hình cơ sở. </a:t>
            </a:r>
            <a:endParaRPr lang="en-GB" sz="1600">
              <a:solidFill>
                <a:srgbClr val="000000"/>
              </a:solidFill>
            </a:endParaRPr>
          </a:p>
        </p:txBody>
      </p:sp>
    </p:spTree>
    <p:extLst>
      <p:ext uri="{BB962C8B-B14F-4D97-AF65-F5344CB8AC3E}">
        <p14:creationId xmlns:p14="http://schemas.microsoft.com/office/powerpoint/2010/main" val="3956723577"/>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11</a:t>
            </a:fld>
            <a:endParaRPr lang="en-US" dirty="0"/>
          </a:p>
        </p:txBody>
      </p:sp>
      <p:sp>
        <p:nvSpPr>
          <p:cNvPr id="5"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a:solidFill>
                  <a:schemeClr val="tx2">
                    <a:lumMod val="60000"/>
                    <a:lumOff val="40000"/>
                  </a:schemeClr>
                </a:solidFill>
              </a:rPr>
              <a:t>Bài tập</a:t>
            </a:r>
          </a:p>
        </p:txBody>
      </p:sp>
      <p:sp>
        <p:nvSpPr>
          <p:cNvPr id="6" name="Rectangle 5"/>
          <p:cNvSpPr/>
          <p:nvPr/>
        </p:nvSpPr>
        <p:spPr>
          <a:xfrm>
            <a:off x="838200" y="637581"/>
            <a:ext cx="8077200" cy="2787121"/>
          </a:xfrm>
          <a:prstGeom prst="rect">
            <a:avLst/>
          </a:prstGeom>
        </p:spPr>
        <p:txBody>
          <a:bodyPr wrap="square" lIns="77925" tIns="38963" rIns="77925" bIns="38963">
            <a:spAutoFit/>
          </a:bodyPr>
          <a:lstStyle/>
          <a:p>
            <a:r>
              <a:rPr lang="en-GB" sz="2400" b="1" smtClean="0">
                <a:solidFill>
                  <a:schemeClr val="tx2">
                    <a:lumMod val="60000"/>
                    <a:lumOff val="40000"/>
                  </a:schemeClr>
                </a:solidFill>
              </a:rPr>
              <a:t>Chủ đề 4: Chiếu sáng</a:t>
            </a:r>
            <a:endParaRPr lang="en-US" sz="2400" b="1">
              <a:solidFill>
                <a:schemeClr val="tx2">
                  <a:lumMod val="60000"/>
                  <a:lumOff val="40000"/>
                </a:schemeClr>
              </a:solidFill>
            </a:endParaRPr>
          </a:p>
          <a:p>
            <a:endParaRPr lang="en-GB" sz="2400" b="1">
              <a:solidFill>
                <a:schemeClr val="tx2">
                  <a:lumMod val="60000"/>
                  <a:lumOff val="40000"/>
                </a:schemeClr>
              </a:solidFill>
            </a:endParaRPr>
          </a:p>
          <a:p>
            <a:pPr algn="just">
              <a:lnSpc>
                <a:spcPct val="140000"/>
              </a:lnSpc>
            </a:pPr>
            <a:r>
              <a:rPr lang="en-US" sz="2000" smtClean="0"/>
              <a:t>Các nhóm sẽ:</a:t>
            </a:r>
            <a:endParaRPr lang="en-US" sz="2000"/>
          </a:p>
          <a:p>
            <a:pPr algn="just">
              <a:lnSpc>
                <a:spcPct val="140000"/>
              </a:lnSpc>
            </a:pPr>
            <a:endParaRPr lang="en-US" sz="2000"/>
          </a:p>
          <a:p>
            <a:pPr marL="285750" indent="-285750" algn="just">
              <a:lnSpc>
                <a:spcPct val="120000"/>
              </a:lnSpc>
              <a:buFont typeface="Arial"/>
              <a:buChar char="•"/>
            </a:pPr>
            <a:r>
              <a:rPr lang="en-US" sz="2000" smtClean="0"/>
              <a:t>Thiết kế độ rọi tối thiểu được cung cấp cho các nhóm.</a:t>
            </a:r>
            <a:endParaRPr lang="en-US" sz="2000"/>
          </a:p>
          <a:p>
            <a:pPr marL="285750" indent="-285750" algn="just">
              <a:lnSpc>
                <a:spcPct val="120000"/>
              </a:lnSpc>
              <a:buFont typeface="Arial"/>
              <a:buChar char="•"/>
            </a:pPr>
            <a:r>
              <a:rPr lang="en-US" sz="2000" smtClean="0"/>
              <a:t> Kiểm tra sự tuân thủ của mật độ công suất chiếu sáng (LPD).</a:t>
            </a:r>
          </a:p>
          <a:p>
            <a:pPr marL="285750" indent="-285750" algn="just">
              <a:lnSpc>
                <a:spcPct val="120000"/>
              </a:lnSpc>
              <a:buFont typeface="Arial"/>
              <a:buChar char="•"/>
            </a:pPr>
            <a:r>
              <a:rPr lang="en-US" sz="2000"/>
              <a:t> </a:t>
            </a:r>
            <a:r>
              <a:rPr lang="en-US" sz="2000" smtClean="0"/>
              <a:t>Xác định tiềm năng tiết kiệm năng lượng trong thiết kế chiếu sáng</a:t>
            </a:r>
            <a:endParaRPr lang="en-GB" sz="2000"/>
          </a:p>
        </p:txBody>
      </p:sp>
      <p:sp>
        <p:nvSpPr>
          <p:cNvPr id="7" name="Rectangle 6"/>
          <p:cNvSpPr/>
          <p:nvPr/>
        </p:nvSpPr>
        <p:spPr>
          <a:xfrm>
            <a:off x="823686" y="3613679"/>
            <a:ext cx="8077200" cy="2664010"/>
          </a:xfrm>
          <a:prstGeom prst="rect">
            <a:avLst/>
          </a:prstGeom>
        </p:spPr>
        <p:txBody>
          <a:bodyPr wrap="square" lIns="77925" tIns="38963" rIns="77925" bIns="38963">
            <a:spAutoFit/>
          </a:bodyPr>
          <a:lstStyle/>
          <a:p>
            <a:r>
              <a:rPr lang="en-GB" sz="2400" b="1" smtClean="0">
                <a:solidFill>
                  <a:schemeClr val="tx2">
                    <a:lumMod val="60000"/>
                    <a:lumOff val="40000"/>
                  </a:schemeClr>
                </a:solidFill>
              </a:rPr>
              <a:t>Chủ đề 5: Các thiết bị điện khác</a:t>
            </a:r>
          </a:p>
          <a:p>
            <a:endParaRPr lang="en-GB" sz="2400" b="1">
              <a:solidFill>
                <a:schemeClr val="tx2">
                  <a:lumMod val="60000"/>
                  <a:lumOff val="40000"/>
                </a:schemeClr>
              </a:solidFill>
            </a:endParaRPr>
          </a:p>
          <a:p>
            <a:r>
              <a:rPr lang="en-US" sz="2000" smtClean="0"/>
              <a:t>Các nhóm sẽ: </a:t>
            </a:r>
            <a:endParaRPr lang="en-US" sz="2000"/>
          </a:p>
          <a:p>
            <a:pPr algn="just">
              <a:lnSpc>
                <a:spcPct val="140000"/>
              </a:lnSpc>
            </a:pPr>
            <a:endParaRPr lang="en-US" sz="2000"/>
          </a:p>
          <a:p>
            <a:pPr marL="285750" indent="-285750" algn="just">
              <a:lnSpc>
                <a:spcPct val="120000"/>
              </a:lnSpc>
              <a:buFont typeface="Arial"/>
              <a:buChar char="•"/>
            </a:pPr>
            <a:r>
              <a:rPr lang="en-US" sz="2000"/>
              <a:t> </a:t>
            </a:r>
            <a:r>
              <a:rPr lang="en-US" sz="2000" smtClean="0"/>
              <a:t>Đánh giá sự tuân thủ quy chuẩn của động cơ điện.</a:t>
            </a:r>
            <a:endParaRPr lang="en-US" sz="2000"/>
          </a:p>
          <a:p>
            <a:pPr marL="285750" indent="-285750" algn="just">
              <a:lnSpc>
                <a:spcPct val="120000"/>
              </a:lnSpc>
              <a:buFont typeface="Arial"/>
              <a:buChar char="•"/>
            </a:pPr>
            <a:r>
              <a:rPr lang="en-US" sz="2000" smtClean="0"/>
              <a:t> Làm thế nào để thiết kế mô tả được hiệu suất động cơ điện tuân thủ quy chuẩn. </a:t>
            </a:r>
            <a:endParaRPr lang="en-GB" sz="2000"/>
          </a:p>
        </p:txBody>
      </p:sp>
    </p:spTree>
    <p:extLst>
      <p:ext uri="{BB962C8B-B14F-4D97-AF65-F5344CB8AC3E}">
        <p14:creationId xmlns:p14="http://schemas.microsoft.com/office/powerpoint/2010/main" val="2850719313"/>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12</a:t>
            </a:fld>
            <a:endParaRPr lang="en-US" dirty="0"/>
          </a:p>
        </p:txBody>
      </p:sp>
      <p:sp>
        <p:nvSpPr>
          <p:cNvPr id="5"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a:solidFill>
                  <a:schemeClr val="tx2">
                    <a:lumMod val="60000"/>
                    <a:lumOff val="40000"/>
                  </a:schemeClr>
                </a:solidFill>
              </a:rPr>
              <a:t>Bài tập</a:t>
            </a:r>
          </a:p>
        </p:txBody>
      </p:sp>
      <p:sp>
        <p:nvSpPr>
          <p:cNvPr id="6" name="Rectangle 5"/>
          <p:cNvSpPr/>
          <p:nvPr/>
        </p:nvSpPr>
        <p:spPr>
          <a:xfrm>
            <a:off x="838200" y="637581"/>
            <a:ext cx="8077200" cy="4987723"/>
          </a:xfrm>
          <a:prstGeom prst="rect">
            <a:avLst/>
          </a:prstGeom>
        </p:spPr>
        <p:txBody>
          <a:bodyPr wrap="square" lIns="77925" tIns="38963" rIns="77925" bIns="38963">
            <a:spAutoFit/>
          </a:bodyPr>
          <a:lstStyle/>
          <a:p>
            <a:r>
              <a:rPr lang="en-GB" sz="2400" b="1" smtClean="0">
                <a:solidFill>
                  <a:schemeClr val="tx2">
                    <a:lumMod val="60000"/>
                    <a:lumOff val="40000"/>
                  </a:schemeClr>
                </a:solidFill>
              </a:rPr>
              <a:t>Chủ đề 6: Nghiệm thu</a:t>
            </a:r>
            <a:endParaRPr lang="en-US" sz="2400" b="1">
              <a:solidFill>
                <a:schemeClr val="tx2">
                  <a:lumMod val="60000"/>
                  <a:lumOff val="40000"/>
                </a:schemeClr>
              </a:solidFill>
            </a:endParaRPr>
          </a:p>
          <a:p>
            <a:endParaRPr lang="en-GB" sz="2400" b="1">
              <a:solidFill>
                <a:schemeClr val="tx2">
                  <a:lumMod val="60000"/>
                  <a:lumOff val="40000"/>
                </a:schemeClr>
              </a:solidFill>
            </a:endParaRPr>
          </a:p>
          <a:p>
            <a:pPr algn="just">
              <a:lnSpc>
                <a:spcPct val="140000"/>
              </a:lnSpc>
            </a:pPr>
            <a:r>
              <a:rPr lang="en-US" sz="2000"/>
              <a:t>Các nhóm </a:t>
            </a:r>
            <a:r>
              <a:rPr lang="en-US" sz="2000" smtClean="0"/>
              <a:t>sẽ thảo luận: </a:t>
            </a:r>
            <a:endParaRPr lang="en-US" sz="2000"/>
          </a:p>
          <a:p>
            <a:pPr algn="just">
              <a:lnSpc>
                <a:spcPct val="140000"/>
              </a:lnSpc>
            </a:pPr>
            <a:endParaRPr lang="en-US" sz="2000"/>
          </a:p>
          <a:p>
            <a:pPr marL="457200" lvl="0" indent="-457200">
              <a:spcBef>
                <a:spcPts val="600"/>
              </a:spcBef>
              <a:spcAft>
                <a:spcPts val="600"/>
              </a:spcAft>
              <a:buFont typeface="+mj-lt"/>
              <a:buAutoNum type="arabicPeriod"/>
            </a:pPr>
            <a:r>
              <a:rPr lang="en-GB" sz="2000" smtClean="0"/>
              <a:t>Liệt kê các thiết bị, vật liệu của tòa nhà cần trong giai đoạn nghiệm thu? </a:t>
            </a:r>
          </a:p>
          <a:p>
            <a:pPr marL="457200" lvl="0" indent="-457200">
              <a:spcBef>
                <a:spcPts val="600"/>
              </a:spcBef>
              <a:spcAft>
                <a:spcPts val="600"/>
              </a:spcAft>
              <a:buFont typeface="+mj-lt"/>
              <a:buAutoNum type="arabicPeriod"/>
            </a:pPr>
            <a:r>
              <a:rPr lang="en-US" sz="2000" smtClean="0">
                <a:cs typeface="Arial" panose="020B0604020202020204" pitchFamily="34" charset="0"/>
              </a:rPr>
              <a:t>Những </a:t>
            </a:r>
            <a:r>
              <a:rPr lang="en-US" sz="2000">
                <a:cs typeface="Arial" panose="020B0604020202020204" pitchFamily="34" charset="0"/>
              </a:rPr>
              <a:t>người tham gia và phương pháp thực hiện để đảm bảo rằng các hệ thống và các thiết bị trong tòa nhà sẽ hoạt động như mong </a:t>
            </a:r>
            <a:r>
              <a:rPr lang="en-US" sz="2000" smtClean="0">
                <a:cs typeface="Arial" panose="020B0604020202020204" pitchFamily="34" charset="0"/>
              </a:rPr>
              <a:t>đợi?</a:t>
            </a:r>
          </a:p>
          <a:p>
            <a:pPr marL="457200" lvl="0" indent="-457200">
              <a:spcBef>
                <a:spcPts val="600"/>
              </a:spcBef>
              <a:spcAft>
                <a:spcPts val="600"/>
              </a:spcAft>
              <a:buFont typeface="+mj-lt"/>
              <a:buAutoNum type="arabicPeriod"/>
            </a:pPr>
            <a:r>
              <a:rPr lang="en-US" sz="2000" smtClean="0">
                <a:cs typeface="Arial" panose="020B0604020202020204" pitchFamily="34" charset="0"/>
              </a:rPr>
              <a:t>Các </a:t>
            </a:r>
            <a:r>
              <a:rPr lang="en-US" sz="2000">
                <a:cs typeface="Arial" panose="020B0604020202020204" pitchFamily="34" charset="0"/>
              </a:rPr>
              <a:t>tài liệu cần thiết để chuẩn bị và hoàn thành quy trình nghiệm thu từng phần của thiết bị?</a:t>
            </a:r>
          </a:p>
          <a:p>
            <a:pPr marL="457200" indent="-457200">
              <a:spcBef>
                <a:spcPts val="600"/>
              </a:spcBef>
              <a:spcAft>
                <a:spcPts val="600"/>
              </a:spcAft>
              <a:buFont typeface="+mj-lt"/>
              <a:buAutoNum type="arabicPeriod"/>
            </a:pPr>
            <a:r>
              <a:rPr lang="en-US" sz="2000">
                <a:cs typeface="Arial" panose="020B0604020202020204" pitchFamily="34" charset="0"/>
              </a:rPr>
              <a:t>Các tài liệu cần thiết để đảm bảo các hoạt động được tối ưu hóa </a:t>
            </a:r>
            <a:r>
              <a:rPr lang="en-US" sz="2000" smtClean="0">
                <a:cs typeface="Arial" panose="020B0604020202020204" pitchFamily="34" charset="0"/>
              </a:rPr>
              <a:t>quá trình vận hành sau </a:t>
            </a:r>
            <a:r>
              <a:rPr lang="en-US" sz="2000">
                <a:cs typeface="Arial" panose="020B0604020202020204" pitchFamily="34" charset="0"/>
              </a:rPr>
              <a:t>khi nghiệm thu</a:t>
            </a:r>
            <a:r>
              <a:rPr lang="en-US" sz="2000" smtClean="0">
                <a:cs typeface="Arial" panose="020B0604020202020204" pitchFamily="34" charset="0"/>
              </a:rPr>
              <a:t>?</a:t>
            </a:r>
            <a:endParaRPr lang="en-US" sz="2000">
              <a:cs typeface="Arial" panose="020B0604020202020204" pitchFamily="34" charset="0"/>
            </a:endParaRPr>
          </a:p>
        </p:txBody>
      </p:sp>
    </p:spTree>
    <p:extLst>
      <p:ext uri="{BB962C8B-B14F-4D97-AF65-F5344CB8AC3E}">
        <p14:creationId xmlns:p14="http://schemas.microsoft.com/office/powerpoint/2010/main" val="207247197"/>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13</a:t>
            </a:fld>
            <a:endParaRPr lang="en-US" dirty="0"/>
          </a:p>
        </p:txBody>
      </p:sp>
      <p:sp>
        <p:nvSpPr>
          <p:cNvPr id="5"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a:solidFill>
                  <a:schemeClr val="tx2">
                    <a:lumMod val="60000"/>
                    <a:lumOff val="40000"/>
                  </a:schemeClr>
                </a:solidFill>
              </a:rPr>
              <a:t>Bài tập</a:t>
            </a:r>
          </a:p>
        </p:txBody>
      </p:sp>
      <p:sp>
        <p:nvSpPr>
          <p:cNvPr id="6" name="Rectangle 5"/>
          <p:cNvSpPr/>
          <p:nvPr/>
        </p:nvSpPr>
        <p:spPr>
          <a:xfrm>
            <a:off x="838200" y="637581"/>
            <a:ext cx="8077200" cy="5049278"/>
          </a:xfrm>
          <a:prstGeom prst="rect">
            <a:avLst/>
          </a:prstGeom>
        </p:spPr>
        <p:txBody>
          <a:bodyPr wrap="square" lIns="77925" tIns="38963" rIns="77925" bIns="38963">
            <a:spAutoFit/>
          </a:bodyPr>
          <a:lstStyle/>
          <a:p>
            <a:r>
              <a:rPr lang="en-GB" sz="2400" b="1" smtClean="0">
                <a:solidFill>
                  <a:schemeClr val="tx2">
                    <a:lumMod val="60000"/>
                    <a:lumOff val="40000"/>
                  </a:schemeClr>
                </a:solidFill>
              </a:rPr>
              <a:t>Chủ đề 7: Đánh giá tiềm năng tiết kiệm chi phí</a:t>
            </a:r>
            <a:endParaRPr lang="en-US" sz="2400" b="1">
              <a:solidFill>
                <a:schemeClr val="tx2">
                  <a:lumMod val="60000"/>
                  <a:lumOff val="40000"/>
                </a:schemeClr>
              </a:solidFill>
            </a:endParaRPr>
          </a:p>
          <a:p>
            <a:endParaRPr lang="en-GB" sz="2400" b="1" smtClean="0">
              <a:solidFill>
                <a:schemeClr val="tx2">
                  <a:lumMod val="60000"/>
                  <a:lumOff val="40000"/>
                </a:schemeClr>
              </a:solidFill>
            </a:endParaRPr>
          </a:p>
          <a:p>
            <a:endParaRPr lang="en-GB" sz="2400" b="1">
              <a:solidFill>
                <a:schemeClr val="tx2">
                  <a:lumMod val="60000"/>
                  <a:lumOff val="40000"/>
                </a:schemeClr>
              </a:solidFill>
            </a:endParaRPr>
          </a:p>
          <a:p>
            <a:endParaRPr lang="en-GB" sz="2400" b="1" smtClean="0">
              <a:solidFill>
                <a:schemeClr val="tx2">
                  <a:lumMod val="60000"/>
                  <a:lumOff val="40000"/>
                </a:schemeClr>
              </a:solidFill>
            </a:endParaRPr>
          </a:p>
          <a:p>
            <a:endParaRPr lang="en-GB" sz="2400" b="1">
              <a:solidFill>
                <a:schemeClr val="tx2">
                  <a:lumMod val="60000"/>
                  <a:lumOff val="40000"/>
                </a:schemeClr>
              </a:solidFill>
            </a:endParaRPr>
          </a:p>
          <a:p>
            <a:endParaRPr lang="en-GB" sz="2400" b="1" smtClean="0">
              <a:solidFill>
                <a:schemeClr val="tx2">
                  <a:lumMod val="60000"/>
                  <a:lumOff val="40000"/>
                </a:schemeClr>
              </a:solidFill>
            </a:endParaRPr>
          </a:p>
          <a:p>
            <a:endParaRPr lang="en-GB" sz="2400" b="1">
              <a:solidFill>
                <a:schemeClr val="tx2">
                  <a:lumMod val="60000"/>
                  <a:lumOff val="40000"/>
                </a:schemeClr>
              </a:solidFill>
            </a:endParaRPr>
          </a:p>
          <a:p>
            <a:endParaRPr lang="en-GB" sz="2400" b="1">
              <a:solidFill>
                <a:schemeClr val="tx2">
                  <a:lumMod val="60000"/>
                  <a:lumOff val="40000"/>
                </a:schemeClr>
              </a:solidFill>
            </a:endParaRPr>
          </a:p>
          <a:p>
            <a:pPr algn="just">
              <a:lnSpc>
                <a:spcPct val="140000"/>
              </a:lnSpc>
            </a:pPr>
            <a:r>
              <a:rPr lang="en-US" sz="2000"/>
              <a:t>Các nhóm sẽ thảo luận: </a:t>
            </a:r>
          </a:p>
          <a:p>
            <a:pPr algn="just">
              <a:lnSpc>
                <a:spcPct val="140000"/>
              </a:lnSpc>
            </a:pPr>
            <a:endParaRPr lang="en-US" sz="2000"/>
          </a:p>
          <a:p>
            <a:pPr marL="457200" lvl="0" indent="-457200">
              <a:spcBef>
                <a:spcPts val="600"/>
              </a:spcBef>
              <a:spcAft>
                <a:spcPts val="600"/>
              </a:spcAft>
              <a:buFont typeface="+mj-lt"/>
              <a:buAutoNum type="arabicPeriod"/>
            </a:pPr>
            <a:r>
              <a:rPr lang="en-US" sz="2000" smtClean="0"/>
              <a:t>Tiềm năng tiết kiệm năng lượng cho điều hòa không khí khu sử dụng loại kính hiệu năng cao </a:t>
            </a:r>
          </a:p>
          <a:p>
            <a:pPr marL="457200" lvl="0" indent="-457200">
              <a:spcBef>
                <a:spcPts val="600"/>
              </a:spcBef>
              <a:spcAft>
                <a:spcPts val="600"/>
              </a:spcAft>
              <a:buFont typeface="+mj-lt"/>
              <a:buAutoNum type="arabicPeriod"/>
            </a:pPr>
            <a:r>
              <a:rPr lang="en-US" sz="2000" smtClean="0"/>
              <a:t>Tính toán chi phí điện tiết kiệm hàng năm.</a:t>
            </a:r>
            <a:endParaRPr lang="en-US" sz="2000"/>
          </a:p>
        </p:txBody>
      </p:sp>
      <p:pic>
        <p:nvPicPr>
          <p:cNvPr id="3074" name="Picture 2" descr="Káº¿t quáº£ hÃ¬nh áº£nh cho Cost and benef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79067"/>
            <a:ext cx="2371725" cy="1981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989355"/>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14</a:t>
            </a:fld>
            <a:endParaRPr lang="en-US" dirty="0"/>
          </a:p>
        </p:txBody>
      </p:sp>
      <p:sp>
        <p:nvSpPr>
          <p:cNvPr id="5"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a:solidFill>
                  <a:schemeClr val="tx2">
                    <a:lumMod val="60000"/>
                    <a:lumOff val="40000"/>
                  </a:schemeClr>
                </a:solidFill>
              </a:rPr>
              <a:t>Bài tập</a:t>
            </a:r>
          </a:p>
        </p:txBody>
      </p:sp>
      <p:sp>
        <p:nvSpPr>
          <p:cNvPr id="6" name="Rectangle 5"/>
          <p:cNvSpPr/>
          <p:nvPr/>
        </p:nvSpPr>
        <p:spPr>
          <a:xfrm>
            <a:off x="685800" y="799756"/>
            <a:ext cx="8305800" cy="5433999"/>
          </a:xfrm>
          <a:prstGeom prst="rect">
            <a:avLst/>
          </a:prstGeom>
        </p:spPr>
        <p:txBody>
          <a:bodyPr wrap="square" lIns="77925" tIns="38963" rIns="77925" bIns="38963">
            <a:spAutoFit/>
          </a:bodyPr>
          <a:lstStyle/>
          <a:p>
            <a:pPr marL="0" lvl="1"/>
            <a:r>
              <a:rPr lang="en-GB" sz="2400" b="1" smtClean="0">
                <a:solidFill>
                  <a:schemeClr val="tx2">
                    <a:lumMod val="60000"/>
                    <a:lumOff val="40000"/>
                  </a:schemeClr>
                </a:solidFill>
              </a:rPr>
              <a:t>Chủ đề 8: </a:t>
            </a:r>
            <a:r>
              <a:rPr lang="en-GB" sz="2400" b="1">
                <a:solidFill>
                  <a:schemeClr val="tx2">
                    <a:lumMod val="60000"/>
                    <a:lumOff val="40000"/>
                  </a:schemeClr>
                </a:solidFill>
              </a:rPr>
              <a:t>Kiến nghị cuối cùng và bước thiết kế tiếp theo</a:t>
            </a:r>
          </a:p>
          <a:p>
            <a:endParaRPr lang="en-GB" sz="2400" b="1">
              <a:solidFill>
                <a:schemeClr val="tx2">
                  <a:lumMod val="60000"/>
                  <a:lumOff val="40000"/>
                </a:schemeClr>
              </a:solidFill>
            </a:endParaRPr>
          </a:p>
          <a:p>
            <a:pPr algn="just">
              <a:lnSpc>
                <a:spcPct val="140000"/>
              </a:lnSpc>
            </a:pPr>
            <a:r>
              <a:rPr lang="en-US" sz="2000" smtClean="0"/>
              <a:t>Các nhóm sẽ chuẩn bị bài trình bày bao gồm:</a:t>
            </a:r>
          </a:p>
          <a:p>
            <a:pPr algn="just">
              <a:lnSpc>
                <a:spcPct val="140000"/>
              </a:lnSpc>
            </a:pPr>
            <a:endParaRPr lang="en-US" sz="2000"/>
          </a:p>
          <a:p>
            <a:pPr marL="457200" lvl="0" indent="-457200">
              <a:buFont typeface="+mj-lt"/>
              <a:buAutoNum type="arabicPeriod"/>
            </a:pPr>
            <a:r>
              <a:rPr lang="en-US" sz="2000" smtClean="0"/>
              <a:t>Kết quả bảng kiểm trình nộp (Tóm tắt tại PL2, tài liệu 2.5) </a:t>
            </a:r>
          </a:p>
          <a:p>
            <a:pPr marL="457200" lvl="0" indent="-457200">
              <a:buFont typeface="+mj-lt"/>
              <a:buAutoNum type="arabicPeriod"/>
            </a:pPr>
            <a:r>
              <a:rPr lang="en-US" sz="2000" smtClean="0"/>
              <a:t>Trình bày giải pháp đề xuất cho tường, mái và kính </a:t>
            </a:r>
          </a:p>
          <a:p>
            <a:pPr marL="457200" lvl="0" indent="-457200">
              <a:buFont typeface="+mj-lt"/>
              <a:buAutoNum type="arabicPeriod"/>
            </a:pPr>
            <a:r>
              <a:rPr lang="en-US" sz="2000" smtClean="0"/>
              <a:t>Tổng hợp các kiến nghị của nhóm về giải pháp cho lớp vỏ công trình để giảm mức năng lượng tiêu thụ cho ĐHKK</a:t>
            </a:r>
            <a:r>
              <a:rPr lang="en-GB" sz="2000" smtClean="0"/>
              <a:t>. </a:t>
            </a:r>
          </a:p>
          <a:p>
            <a:pPr marL="457200" lvl="0" indent="-457200">
              <a:buFont typeface="+mj-lt"/>
              <a:buAutoNum type="arabicPeriod"/>
            </a:pPr>
            <a:r>
              <a:rPr lang="en-GB" sz="2000" smtClean="0"/>
              <a:t>Thảo luận về các hoạt động tiếp theo sẽ thực hiện trong quá trình thiết kế (đấu thầu, xây dựng, thực hiện dự án) nhằm đảm bảo tuân thủ quy chuẩn</a:t>
            </a:r>
          </a:p>
          <a:p>
            <a:pPr marL="457200" indent="-457200">
              <a:buFont typeface="+mj-lt"/>
              <a:buAutoNum type="arabicPeriod"/>
            </a:pPr>
            <a:r>
              <a:rPr lang="en-US" sz="2000">
                <a:cs typeface="Arial" panose="020B0604020202020204" pitchFamily="34" charset="0"/>
              </a:rPr>
              <a:t>Đề xuất thành phần nhóm thiết kế và trách nhiệm tương ứng để thực hiện các hoạt động này</a:t>
            </a:r>
          </a:p>
          <a:p>
            <a:pPr marL="457200" lvl="0" indent="-457200">
              <a:buFont typeface="+mj-lt"/>
              <a:buAutoNum type="arabicPeriod"/>
            </a:pPr>
            <a:r>
              <a:rPr lang="en-GB" sz="2000" smtClean="0"/>
              <a:t>Tóm tắt các nội dung và liệt kê hoạt động cho các bước tiếp theo để chỉ ra những người có trách nhiệm.</a:t>
            </a:r>
            <a:endParaRPr lang="en-US" sz="2000"/>
          </a:p>
        </p:txBody>
      </p:sp>
    </p:spTree>
    <p:extLst>
      <p:ext uri="{BB962C8B-B14F-4D97-AF65-F5344CB8AC3E}">
        <p14:creationId xmlns:p14="http://schemas.microsoft.com/office/powerpoint/2010/main" val="2090776024"/>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4294967295"/>
          </p:nvPr>
        </p:nvSpPr>
        <p:spPr>
          <a:xfrm>
            <a:off x="3200400" y="6480175"/>
            <a:ext cx="2133600" cy="320675"/>
          </a:xfrm>
          <a:prstGeom prst="rect">
            <a:avLst/>
          </a:prstGeom>
        </p:spPr>
        <p:txBody>
          <a:bodyPr/>
          <a:lstStyle/>
          <a:p>
            <a:pPr marL="0" lvl="0" indent="0" algn="ctr" rtl="0">
              <a:spcBef>
                <a:spcPts val="0"/>
              </a:spcBef>
              <a:spcAft>
                <a:spcPts val="0"/>
              </a:spcAft>
              <a:buNone/>
            </a:pPr>
            <a:fld id="{00000000-1234-1234-1234-123412341234}" type="slidenum">
              <a:rPr lang="en-US" smtClean="0"/>
              <a:t>15</a:t>
            </a:fld>
            <a:endParaRPr lang="en-US"/>
          </a:p>
        </p:txBody>
      </p:sp>
      <p:sp>
        <p:nvSpPr>
          <p:cNvPr id="5" name="Google Shape;213;p27"/>
          <p:cNvSpPr/>
          <p:nvPr/>
        </p:nvSpPr>
        <p:spPr>
          <a:xfrm>
            <a:off x="838200" y="76200"/>
            <a:ext cx="6477000" cy="523220"/>
          </a:xfrm>
          <a:prstGeom prst="rect">
            <a:avLst/>
          </a:prstGeom>
          <a:noFill/>
          <a:ln>
            <a:noFill/>
          </a:ln>
        </p:spPr>
        <p:txBody>
          <a:bodyPr spcFirstLastPara="1" wrap="square" lIns="91425" tIns="45700" rIns="91425" bIns="45700" anchor="t" anchorCtr="0">
            <a:noAutofit/>
          </a:bodyPr>
          <a:lstStyle/>
          <a:p>
            <a:r>
              <a:rPr lang="en-US" sz="2800" b="1">
                <a:solidFill>
                  <a:schemeClr val="tx2">
                    <a:lumMod val="60000"/>
                    <a:lumOff val="40000"/>
                  </a:schemeClr>
                </a:solidFill>
              </a:rPr>
              <a:t>Bài tập</a:t>
            </a:r>
          </a:p>
        </p:txBody>
      </p:sp>
      <p:sp>
        <p:nvSpPr>
          <p:cNvPr id="6" name="Google Shape;214;p27"/>
          <p:cNvSpPr/>
          <p:nvPr/>
        </p:nvSpPr>
        <p:spPr>
          <a:xfrm>
            <a:off x="838200" y="637581"/>
            <a:ext cx="8077200" cy="5372444"/>
          </a:xfrm>
          <a:prstGeom prst="rect">
            <a:avLst/>
          </a:prstGeom>
          <a:noFill/>
          <a:ln>
            <a:noFill/>
          </a:ln>
        </p:spPr>
        <p:txBody>
          <a:bodyPr spcFirstLastPara="1" wrap="square" lIns="77925" tIns="38950" rIns="77925" bIns="38950" anchor="t" anchorCtr="0">
            <a:noAutofit/>
          </a:bodyPr>
          <a:lstStyle/>
          <a:p>
            <a:pPr marL="0" marR="0" lvl="0" indent="0" algn="l" rtl="0">
              <a:spcBef>
                <a:spcPts val="0"/>
              </a:spcBef>
              <a:spcAft>
                <a:spcPts val="0"/>
              </a:spcAft>
              <a:buNone/>
            </a:pPr>
            <a:r>
              <a:rPr lang="en-US" sz="2400" b="1" smtClean="0">
                <a:solidFill>
                  <a:srgbClr val="73A3D1"/>
                </a:solidFill>
                <a:latin typeface="Arial"/>
                <a:cs typeface="Arial"/>
                <a:sym typeface="Arial"/>
              </a:rPr>
              <a:t>Thời gian thực hiện bài tập </a:t>
            </a:r>
            <a:endParaRPr dirty="0"/>
          </a:p>
          <a:p>
            <a:pPr marL="0" marR="0" lvl="0" indent="0" algn="l" rtl="0">
              <a:spcBef>
                <a:spcPts val="0"/>
              </a:spcBef>
              <a:spcAft>
                <a:spcPts val="0"/>
              </a:spcAft>
              <a:buNone/>
            </a:pPr>
            <a:endParaRPr lang="en-US" sz="2400" b="1" smtClean="0">
              <a:solidFill>
                <a:schemeClr val="tx1"/>
              </a:solidFill>
              <a:latin typeface="Arial"/>
              <a:ea typeface="Arial"/>
              <a:cs typeface="Arial"/>
              <a:sym typeface="Arial"/>
            </a:endParaRPr>
          </a:p>
          <a:p>
            <a:pPr marL="0" marR="0" lvl="0" indent="0" algn="l" rtl="0">
              <a:spcBef>
                <a:spcPts val="0"/>
              </a:spcBef>
              <a:spcAft>
                <a:spcPts val="0"/>
              </a:spcAft>
              <a:buNone/>
            </a:pPr>
            <a:endParaRPr sz="2400" b="1" dirty="0">
              <a:solidFill>
                <a:schemeClr val="tx1"/>
              </a:solidFill>
              <a:latin typeface="Arial"/>
              <a:ea typeface="Arial"/>
              <a:cs typeface="Arial"/>
              <a:sym typeface="Arial"/>
            </a:endParaRPr>
          </a:p>
          <a:p>
            <a:pPr marL="457200" marR="0" lvl="0" indent="-457200" algn="just" rtl="0">
              <a:lnSpc>
                <a:spcPct val="140000"/>
              </a:lnSpc>
              <a:spcBef>
                <a:spcPts val="0"/>
              </a:spcBef>
              <a:spcAft>
                <a:spcPts val="0"/>
              </a:spcAft>
              <a:buAutoNum type="arabicPeriod"/>
            </a:pPr>
            <a:r>
              <a:rPr lang="en-US" sz="2000" smtClean="0">
                <a:solidFill>
                  <a:schemeClr val="tx1"/>
                </a:solidFill>
                <a:latin typeface="Arial"/>
                <a:ea typeface="Arial"/>
                <a:cs typeface="Arial"/>
                <a:sym typeface="Arial"/>
              </a:rPr>
              <a:t>Giới thiệu bài tập nhóm</a:t>
            </a:r>
          </a:p>
          <a:p>
            <a:pPr marR="0" lvl="0" algn="just" rtl="0">
              <a:lnSpc>
                <a:spcPct val="140000"/>
              </a:lnSpc>
              <a:spcBef>
                <a:spcPts val="0"/>
              </a:spcBef>
              <a:spcAft>
                <a:spcPts val="0"/>
              </a:spcAft>
            </a:pPr>
            <a:endParaRPr lang="en-US" sz="2000" smtClean="0">
              <a:solidFill>
                <a:schemeClr val="tx1"/>
              </a:solidFill>
              <a:latin typeface="Arial"/>
              <a:ea typeface="Arial"/>
              <a:cs typeface="Arial"/>
              <a:sym typeface="Arial"/>
            </a:endParaRPr>
          </a:p>
          <a:p>
            <a:pPr marL="457200" marR="0" lvl="0" indent="-457200" algn="just" rtl="0">
              <a:lnSpc>
                <a:spcPct val="140000"/>
              </a:lnSpc>
              <a:spcBef>
                <a:spcPts val="0"/>
              </a:spcBef>
              <a:spcAft>
                <a:spcPts val="0"/>
              </a:spcAft>
              <a:buAutoNum type="arabicPeriod"/>
            </a:pPr>
            <a:r>
              <a:rPr lang="en-US" sz="2000" smtClean="0">
                <a:solidFill>
                  <a:schemeClr val="tx1"/>
                </a:solidFill>
              </a:rPr>
              <a:t>Thảo luận nhóm và chuẩn bị bài trình bày</a:t>
            </a:r>
          </a:p>
          <a:p>
            <a:pPr marL="457200" marR="0" lvl="0" indent="-457200" algn="just" rtl="0">
              <a:lnSpc>
                <a:spcPct val="140000"/>
              </a:lnSpc>
              <a:spcBef>
                <a:spcPts val="0"/>
              </a:spcBef>
              <a:spcAft>
                <a:spcPts val="0"/>
              </a:spcAft>
              <a:buAutoNum type="arabicPeriod"/>
            </a:pPr>
            <a:endParaRPr lang="en-US" sz="2000" smtClean="0">
              <a:solidFill>
                <a:schemeClr val="tx1"/>
              </a:solidFill>
            </a:endParaRPr>
          </a:p>
          <a:p>
            <a:pPr marL="457200" marR="0" lvl="0" indent="-457200" algn="just" rtl="0">
              <a:lnSpc>
                <a:spcPct val="140000"/>
              </a:lnSpc>
              <a:spcBef>
                <a:spcPts val="0"/>
              </a:spcBef>
              <a:spcAft>
                <a:spcPts val="0"/>
              </a:spcAft>
              <a:buAutoNum type="arabicPeriod"/>
            </a:pPr>
            <a:r>
              <a:rPr lang="en-US" sz="2000" smtClean="0"/>
              <a:t>Trình bày và phản hồi</a:t>
            </a:r>
            <a:r>
              <a:rPr lang="en-US" sz="2000" smtClean="0">
                <a:solidFill>
                  <a:schemeClr val="tx1"/>
                </a:solidFill>
              </a:rPr>
              <a:t>: Tối đa 15’ cho mỗi nhóm</a:t>
            </a:r>
          </a:p>
        </p:txBody>
      </p:sp>
    </p:spTree>
    <p:extLst>
      <p:ext uri="{BB962C8B-B14F-4D97-AF65-F5344CB8AC3E}">
        <p14:creationId xmlns:p14="http://schemas.microsoft.com/office/powerpoint/2010/main" val="548330336"/>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16</a:t>
            </a:fld>
            <a:endParaRPr lang="en-US" dirty="0"/>
          </a:p>
        </p:txBody>
      </p:sp>
      <p:sp>
        <p:nvSpPr>
          <p:cNvPr id="5" name="Google Shape;213;p27"/>
          <p:cNvSpPr/>
          <p:nvPr/>
        </p:nvSpPr>
        <p:spPr>
          <a:xfrm>
            <a:off x="838200" y="76200"/>
            <a:ext cx="6477000" cy="523220"/>
          </a:xfrm>
          <a:prstGeom prst="rect">
            <a:avLst/>
          </a:prstGeom>
          <a:noFill/>
          <a:ln>
            <a:noFill/>
          </a:ln>
        </p:spPr>
        <p:txBody>
          <a:bodyPr spcFirstLastPara="1" wrap="square" lIns="91425" tIns="45700" rIns="91425" bIns="45700" anchor="t" anchorCtr="0">
            <a:noAutofit/>
          </a:bodyPr>
          <a:lstStyle/>
          <a:p>
            <a:r>
              <a:rPr lang="en-US" sz="2800" b="1">
                <a:solidFill>
                  <a:schemeClr val="tx2">
                    <a:lumMod val="60000"/>
                    <a:lumOff val="40000"/>
                  </a:schemeClr>
                </a:solidFill>
              </a:rPr>
              <a:t>Bài tập</a:t>
            </a:r>
          </a:p>
        </p:txBody>
      </p:sp>
      <p:sp>
        <p:nvSpPr>
          <p:cNvPr id="7" name="Google Shape;214;p27"/>
          <p:cNvSpPr/>
          <p:nvPr/>
        </p:nvSpPr>
        <p:spPr>
          <a:xfrm>
            <a:off x="838200" y="637581"/>
            <a:ext cx="8077200" cy="5372444"/>
          </a:xfrm>
          <a:prstGeom prst="rect">
            <a:avLst/>
          </a:prstGeom>
          <a:noFill/>
          <a:ln>
            <a:noFill/>
          </a:ln>
        </p:spPr>
        <p:txBody>
          <a:bodyPr spcFirstLastPara="1" wrap="square" lIns="77925" tIns="38950" rIns="77925" bIns="38950" anchor="t" anchorCtr="0">
            <a:noAutofit/>
          </a:bodyPr>
          <a:lstStyle/>
          <a:p>
            <a:pPr marL="0" marR="0" lvl="0" indent="0" algn="l" rtl="0">
              <a:spcBef>
                <a:spcPts val="0"/>
              </a:spcBef>
              <a:spcAft>
                <a:spcPts val="0"/>
              </a:spcAft>
              <a:buNone/>
            </a:pPr>
            <a:r>
              <a:rPr lang="en-US" sz="2400" b="1" dirty="0" err="1" smtClean="0">
                <a:solidFill>
                  <a:srgbClr val="73A3D1"/>
                </a:solidFill>
                <a:latin typeface="Arial"/>
                <a:cs typeface="Arial"/>
                <a:sym typeface="Arial"/>
              </a:rPr>
              <a:t>Tài</a:t>
            </a:r>
            <a:r>
              <a:rPr lang="en-US" sz="2400" b="1" dirty="0" smtClean="0">
                <a:solidFill>
                  <a:srgbClr val="73A3D1"/>
                </a:solidFill>
                <a:latin typeface="Arial"/>
                <a:cs typeface="Arial"/>
                <a:sym typeface="Arial"/>
              </a:rPr>
              <a:t> </a:t>
            </a:r>
            <a:r>
              <a:rPr lang="en-US" sz="2400" b="1" dirty="0" err="1" smtClean="0">
                <a:solidFill>
                  <a:srgbClr val="73A3D1"/>
                </a:solidFill>
                <a:latin typeface="Arial"/>
                <a:cs typeface="Arial"/>
                <a:sym typeface="Arial"/>
              </a:rPr>
              <a:t>liệu</a:t>
            </a:r>
            <a:r>
              <a:rPr lang="en-US" sz="2400" b="1" dirty="0" smtClean="0">
                <a:solidFill>
                  <a:srgbClr val="73A3D1"/>
                </a:solidFill>
                <a:latin typeface="Arial"/>
                <a:cs typeface="Arial"/>
                <a:sym typeface="Arial"/>
              </a:rPr>
              <a:t> </a:t>
            </a:r>
            <a:r>
              <a:rPr lang="en-US" sz="2400" b="1" dirty="0" err="1" smtClean="0">
                <a:solidFill>
                  <a:srgbClr val="73A3D1"/>
                </a:solidFill>
                <a:latin typeface="Arial"/>
                <a:cs typeface="Arial"/>
                <a:sym typeface="Arial"/>
              </a:rPr>
              <a:t>và</a:t>
            </a:r>
            <a:r>
              <a:rPr lang="en-US" sz="2400" b="1" dirty="0" smtClean="0">
                <a:solidFill>
                  <a:srgbClr val="73A3D1"/>
                </a:solidFill>
                <a:latin typeface="Arial"/>
                <a:cs typeface="Arial"/>
                <a:sym typeface="Arial"/>
              </a:rPr>
              <a:t> </a:t>
            </a:r>
            <a:r>
              <a:rPr lang="en-US" sz="2400" b="1" dirty="0" err="1" smtClean="0">
                <a:solidFill>
                  <a:srgbClr val="73A3D1"/>
                </a:solidFill>
                <a:latin typeface="Arial"/>
                <a:cs typeface="Arial"/>
                <a:sym typeface="Arial"/>
              </a:rPr>
              <a:t>thiết</a:t>
            </a:r>
            <a:r>
              <a:rPr lang="en-US" sz="2400" b="1" dirty="0" smtClean="0">
                <a:solidFill>
                  <a:srgbClr val="73A3D1"/>
                </a:solidFill>
                <a:latin typeface="Arial"/>
                <a:cs typeface="Arial"/>
                <a:sym typeface="Arial"/>
              </a:rPr>
              <a:t> </a:t>
            </a:r>
            <a:r>
              <a:rPr lang="en-US" sz="2400" b="1" dirty="0" err="1" smtClean="0">
                <a:solidFill>
                  <a:srgbClr val="73A3D1"/>
                </a:solidFill>
                <a:latin typeface="Arial"/>
                <a:cs typeface="Arial"/>
                <a:sym typeface="Arial"/>
              </a:rPr>
              <a:t>bị</a:t>
            </a:r>
            <a:r>
              <a:rPr lang="en-US" sz="2400" b="1" dirty="0" smtClean="0">
                <a:solidFill>
                  <a:srgbClr val="73A3D1"/>
                </a:solidFill>
                <a:latin typeface="Arial"/>
                <a:cs typeface="Arial"/>
                <a:sym typeface="Arial"/>
              </a:rPr>
              <a:t> </a:t>
            </a:r>
            <a:r>
              <a:rPr lang="en-US" sz="2400" b="1" dirty="0" err="1" smtClean="0">
                <a:solidFill>
                  <a:srgbClr val="73A3D1"/>
                </a:solidFill>
                <a:latin typeface="Arial"/>
                <a:cs typeface="Arial"/>
                <a:sym typeface="Arial"/>
              </a:rPr>
              <a:t>hỗ</a:t>
            </a:r>
            <a:r>
              <a:rPr lang="en-US" sz="2400" b="1" dirty="0" smtClean="0">
                <a:solidFill>
                  <a:srgbClr val="73A3D1"/>
                </a:solidFill>
                <a:latin typeface="Arial"/>
                <a:cs typeface="Arial"/>
                <a:sym typeface="Arial"/>
              </a:rPr>
              <a:t> </a:t>
            </a:r>
            <a:r>
              <a:rPr lang="en-US" sz="2400" b="1" dirty="0" err="1" smtClean="0">
                <a:solidFill>
                  <a:srgbClr val="73A3D1"/>
                </a:solidFill>
                <a:latin typeface="Arial"/>
                <a:cs typeface="Arial"/>
                <a:sym typeface="Arial"/>
              </a:rPr>
              <a:t>trợ</a:t>
            </a:r>
            <a:endParaRPr lang="en-US" sz="2400" b="1" dirty="0" smtClean="0">
              <a:solidFill>
                <a:schemeClr val="tx1"/>
              </a:solidFill>
              <a:latin typeface="Arial"/>
              <a:ea typeface="Arial"/>
              <a:cs typeface="Arial"/>
              <a:sym typeface="Arial"/>
            </a:endParaRPr>
          </a:p>
          <a:p>
            <a:pPr marL="0" marR="0" lvl="0" indent="0" algn="l" rtl="0">
              <a:spcBef>
                <a:spcPts val="0"/>
              </a:spcBef>
              <a:spcAft>
                <a:spcPts val="0"/>
              </a:spcAft>
              <a:buNone/>
            </a:pPr>
            <a:endParaRPr sz="2400" b="1" dirty="0">
              <a:solidFill>
                <a:schemeClr val="tx1"/>
              </a:solidFill>
              <a:latin typeface="Arial"/>
              <a:ea typeface="Arial"/>
              <a:cs typeface="Arial"/>
              <a:sym typeface="Arial"/>
            </a:endParaRPr>
          </a:p>
          <a:p>
            <a:pPr marL="457200" marR="0" lvl="0" indent="-457200" algn="just" rtl="0">
              <a:lnSpc>
                <a:spcPct val="140000"/>
              </a:lnSpc>
              <a:spcBef>
                <a:spcPts val="0"/>
              </a:spcBef>
              <a:spcAft>
                <a:spcPts val="0"/>
              </a:spcAft>
              <a:buAutoNum type="arabicPeriod"/>
            </a:pPr>
            <a:r>
              <a:rPr lang="en-US" sz="2000" dirty="0" err="1" smtClean="0">
                <a:latin typeface="Arial"/>
                <a:ea typeface="Arial"/>
                <a:cs typeface="Arial"/>
                <a:sym typeface="Arial"/>
              </a:rPr>
              <a:t>Tài</a:t>
            </a:r>
            <a:r>
              <a:rPr lang="en-US" sz="2000" dirty="0" smtClean="0">
                <a:latin typeface="Arial"/>
                <a:ea typeface="Arial"/>
                <a:cs typeface="Arial"/>
                <a:sym typeface="Arial"/>
              </a:rPr>
              <a:t> </a:t>
            </a:r>
            <a:r>
              <a:rPr lang="en-US" sz="2000" dirty="0" err="1" smtClean="0">
                <a:latin typeface="Arial"/>
                <a:ea typeface="Arial"/>
                <a:cs typeface="Arial"/>
                <a:sym typeface="Arial"/>
              </a:rPr>
              <a:t>liệu</a:t>
            </a:r>
            <a:r>
              <a:rPr lang="en-US" sz="2000" dirty="0" smtClean="0">
                <a:latin typeface="Arial"/>
                <a:ea typeface="Arial"/>
                <a:cs typeface="Arial"/>
                <a:sym typeface="Arial"/>
              </a:rPr>
              <a:t> </a:t>
            </a:r>
            <a:r>
              <a:rPr lang="en-US" sz="2000" smtClean="0">
                <a:latin typeface="Arial"/>
                <a:ea typeface="Arial"/>
                <a:cs typeface="Arial"/>
                <a:sym typeface="Arial"/>
              </a:rPr>
              <a:t>Bài</a:t>
            </a:r>
            <a:r>
              <a:rPr lang="en-US" sz="2000" dirty="0" smtClean="0">
                <a:latin typeface="Arial"/>
                <a:ea typeface="Arial"/>
                <a:cs typeface="Arial"/>
                <a:sym typeface="Arial"/>
              </a:rPr>
              <a:t> </a:t>
            </a:r>
            <a:r>
              <a:rPr lang="en-US" sz="2000" dirty="0" err="1" smtClean="0">
                <a:latin typeface="Arial"/>
                <a:ea typeface="Arial"/>
                <a:cs typeface="Arial"/>
                <a:sym typeface="Arial"/>
              </a:rPr>
              <a:t>tập</a:t>
            </a:r>
            <a:r>
              <a:rPr lang="en-US" sz="2000" dirty="0" smtClean="0">
                <a:latin typeface="Arial"/>
                <a:ea typeface="Arial"/>
                <a:cs typeface="Arial"/>
                <a:sym typeface="Arial"/>
              </a:rPr>
              <a:t> </a:t>
            </a:r>
            <a:r>
              <a:rPr lang="en-US" sz="2000" dirty="0" err="1" smtClean="0">
                <a:latin typeface="Arial"/>
                <a:ea typeface="Arial"/>
                <a:cs typeface="Arial"/>
                <a:sym typeface="Arial"/>
              </a:rPr>
              <a:t>nhóm</a:t>
            </a:r>
            <a:r>
              <a:rPr lang="en-US" sz="2000" dirty="0" smtClean="0">
                <a:latin typeface="Arial"/>
                <a:ea typeface="Arial"/>
                <a:cs typeface="Arial"/>
                <a:sym typeface="Arial"/>
              </a:rPr>
              <a:t>;</a:t>
            </a:r>
          </a:p>
          <a:p>
            <a:pPr marL="457200" marR="0" lvl="0" indent="-457200" algn="just" rtl="0">
              <a:lnSpc>
                <a:spcPct val="140000"/>
              </a:lnSpc>
              <a:spcBef>
                <a:spcPts val="0"/>
              </a:spcBef>
              <a:spcAft>
                <a:spcPts val="0"/>
              </a:spcAft>
              <a:buAutoNum type="arabicPeriod"/>
            </a:pPr>
            <a:r>
              <a:rPr lang="en-US" sz="2000" dirty="0" err="1" smtClean="0">
                <a:latin typeface="Arial"/>
                <a:ea typeface="Arial"/>
                <a:cs typeface="Arial"/>
                <a:sym typeface="Arial"/>
              </a:rPr>
              <a:t>Các</a:t>
            </a:r>
            <a:r>
              <a:rPr lang="en-US" sz="2000" dirty="0" smtClean="0">
                <a:solidFill>
                  <a:schemeClr val="tx1"/>
                </a:solidFill>
                <a:latin typeface="Arial"/>
                <a:ea typeface="Arial"/>
                <a:cs typeface="Arial"/>
                <a:sym typeface="Arial"/>
              </a:rPr>
              <a:t> </a:t>
            </a:r>
            <a:r>
              <a:rPr lang="en-US" sz="2000" dirty="0" err="1" smtClean="0">
                <a:solidFill>
                  <a:schemeClr val="tx1"/>
                </a:solidFill>
                <a:latin typeface="Arial"/>
                <a:ea typeface="Arial"/>
                <a:cs typeface="Arial"/>
                <a:sym typeface="Arial"/>
              </a:rPr>
              <a:t>bản</a:t>
            </a:r>
            <a:r>
              <a:rPr lang="en-US" sz="2000" dirty="0" smtClean="0">
                <a:solidFill>
                  <a:schemeClr val="tx1"/>
                </a:solidFill>
                <a:latin typeface="Arial"/>
                <a:ea typeface="Arial"/>
                <a:cs typeface="Arial"/>
                <a:sym typeface="Arial"/>
              </a:rPr>
              <a:t> </a:t>
            </a:r>
            <a:r>
              <a:rPr lang="en-US" sz="2000" dirty="0" err="1" smtClean="0">
                <a:solidFill>
                  <a:schemeClr val="tx1"/>
                </a:solidFill>
                <a:latin typeface="Arial"/>
                <a:ea typeface="Arial"/>
                <a:cs typeface="Arial"/>
                <a:sym typeface="Arial"/>
              </a:rPr>
              <a:t>vẽ</a:t>
            </a:r>
            <a:r>
              <a:rPr lang="en-US" sz="2000" dirty="0" smtClean="0">
                <a:solidFill>
                  <a:schemeClr val="tx1"/>
                </a:solidFill>
                <a:latin typeface="Arial"/>
                <a:ea typeface="Arial"/>
                <a:cs typeface="Arial"/>
                <a:sym typeface="Arial"/>
              </a:rPr>
              <a:t>, </a:t>
            </a:r>
            <a:r>
              <a:rPr lang="en-US" sz="2000" dirty="0" err="1" smtClean="0">
                <a:solidFill>
                  <a:schemeClr val="tx1"/>
                </a:solidFill>
                <a:latin typeface="Arial"/>
                <a:ea typeface="Arial"/>
                <a:cs typeface="Arial"/>
                <a:sym typeface="Arial"/>
              </a:rPr>
              <a:t>thuyết</a:t>
            </a:r>
            <a:r>
              <a:rPr lang="en-US" sz="2000" dirty="0" smtClean="0">
                <a:solidFill>
                  <a:schemeClr val="tx1"/>
                </a:solidFill>
                <a:latin typeface="Arial"/>
                <a:ea typeface="Arial"/>
                <a:cs typeface="Arial"/>
                <a:sym typeface="Arial"/>
              </a:rPr>
              <a:t> minh </a:t>
            </a:r>
            <a:r>
              <a:rPr lang="en-US" sz="2000" dirty="0" err="1" smtClean="0">
                <a:solidFill>
                  <a:schemeClr val="tx1"/>
                </a:solidFill>
                <a:latin typeface="Arial"/>
                <a:ea typeface="Arial"/>
                <a:cs typeface="Arial"/>
                <a:sym typeface="Arial"/>
              </a:rPr>
              <a:t>công</a:t>
            </a:r>
            <a:r>
              <a:rPr lang="en-US" sz="2000" dirty="0" smtClean="0">
                <a:solidFill>
                  <a:schemeClr val="tx1"/>
                </a:solidFill>
                <a:latin typeface="Arial"/>
                <a:ea typeface="Arial"/>
                <a:cs typeface="Arial"/>
                <a:sym typeface="Arial"/>
              </a:rPr>
              <a:t> </a:t>
            </a:r>
            <a:r>
              <a:rPr lang="en-US" sz="2000" dirty="0" err="1" smtClean="0">
                <a:solidFill>
                  <a:schemeClr val="tx1"/>
                </a:solidFill>
                <a:latin typeface="Arial"/>
                <a:ea typeface="Arial"/>
                <a:cs typeface="Arial"/>
                <a:sym typeface="Arial"/>
              </a:rPr>
              <a:t>trình</a:t>
            </a:r>
            <a:r>
              <a:rPr lang="en-US" sz="2000" dirty="0" smtClean="0">
                <a:solidFill>
                  <a:schemeClr val="tx1"/>
                </a:solidFill>
                <a:latin typeface="Arial"/>
                <a:ea typeface="Arial"/>
                <a:cs typeface="Arial"/>
                <a:sym typeface="Arial"/>
              </a:rPr>
              <a:t> </a:t>
            </a:r>
            <a:r>
              <a:rPr lang="en-US" sz="2000" dirty="0" err="1" smtClean="0">
                <a:solidFill>
                  <a:schemeClr val="tx1"/>
                </a:solidFill>
                <a:latin typeface="Arial"/>
                <a:ea typeface="Arial"/>
                <a:cs typeface="Arial"/>
                <a:sym typeface="Arial"/>
              </a:rPr>
              <a:t>ví</a:t>
            </a:r>
            <a:r>
              <a:rPr lang="en-US" sz="2000" dirty="0" smtClean="0">
                <a:solidFill>
                  <a:schemeClr val="tx1"/>
                </a:solidFill>
                <a:latin typeface="Arial"/>
                <a:ea typeface="Arial"/>
                <a:cs typeface="Arial"/>
                <a:sym typeface="Arial"/>
              </a:rPr>
              <a:t> </a:t>
            </a:r>
            <a:r>
              <a:rPr lang="en-US" sz="2000" dirty="0" err="1" smtClean="0">
                <a:solidFill>
                  <a:schemeClr val="tx1"/>
                </a:solidFill>
                <a:latin typeface="Arial"/>
                <a:ea typeface="Arial"/>
                <a:cs typeface="Arial"/>
                <a:sym typeface="Arial"/>
              </a:rPr>
              <a:t>dụ</a:t>
            </a:r>
            <a:r>
              <a:rPr lang="en-US" sz="2000" dirty="0" smtClean="0">
                <a:solidFill>
                  <a:schemeClr val="tx1"/>
                </a:solidFill>
                <a:latin typeface="Arial"/>
                <a:ea typeface="Arial"/>
                <a:cs typeface="Arial"/>
                <a:sym typeface="Arial"/>
              </a:rPr>
              <a:t>;</a:t>
            </a:r>
          </a:p>
          <a:p>
            <a:pPr marL="457200" marR="0" lvl="0" indent="-457200" algn="just" rtl="0">
              <a:lnSpc>
                <a:spcPct val="140000"/>
              </a:lnSpc>
              <a:spcBef>
                <a:spcPts val="0"/>
              </a:spcBef>
              <a:spcAft>
                <a:spcPts val="0"/>
              </a:spcAft>
              <a:buAutoNum type="arabicPeriod"/>
            </a:pPr>
            <a:r>
              <a:rPr lang="en-US" sz="2000" dirty="0" err="1" smtClean="0">
                <a:latin typeface="Arial"/>
                <a:ea typeface="Arial"/>
                <a:cs typeface="Arial"/>
                <a:sym typeface="Arial"/>
              </a:rPr>
              <a:t>Các</a:t>
            </a:r>
            <a:r>
              <a:rPr lang="en-US" sz="2000" dirty="0" smtClean="0">
                <a:latin typeface="Arial"/>
                <a:ea typeface="Arial"/>
                <a:cs typeface="Arial"/>
                <a:sym typeface="Arial"/>
              </a:rPr>
              <a:t> file </a:t>
            </a:r>
            <a:r>
              <a:rPr lang="en-US" sz="2000" dirty="0" err="1" smtClean="0">
                <a:latin typeface="Arial"/>
                <a:ea typeface="Arial"/>
                <a:cs typeface="Arial"/>
                <a:sym typeface="Arial"/>
              </a:rPr>
              <a:t>bảng</a:t>
            </a:r>
            <a:r>
              <a:rPr lang="en-US" sz="2000" dirty="0" smtClean="0">
                <a:latin typeface="Arial"/>
                <a:ea typeface="Arial"/>
                <a:cs typeface="Arial"/>
                <a:sym typeface="Arial"/>
              </a:rPr>
              <a:t> </a:t>
            </a:r>
            <a:r>
              <a:rPr lang="en-US" sz="2000" dirty="0" err="1" smtClean="0">
                <a:latin typeface="Arial"/>
                <a:ea typeface="Arial"/>
                <a:cs typeface="Arial"/>
                <a:sym typeface="Arial"/>
              </a:rPr>
              <a:t>tính</a:t>
            </a:r>
            <a:r>
              <a:rPr lang="en-US" sz="2000" dirty="0" smtClean="0">
                <a:latin typeface="Arial"/>
                <a:ea typeface="Arial"/>
                <a:cs typeface="Arial"/>
                <a:sym typeface="Arial"/>
              </a:rPr>
              <a:t> </a:t>
            </a:r>
            <a:r>
              <a:rPr lang="en-US" sz="2000" dirty="0" err="1" smtClean="0">
                <a:latin typeface="Arial"/>
                <a:ea typeface="Arial"/>
                <a:cs typeface="Arial"/>
                <a:sym typeface="Arial"/>
              </a:rPr>
              <a:t>hỗ</a:t>
            </a:r>
            <a:r>
              <a:rPr lang="en-US" sz="2000" dirty="0" smtClean="0">
                <a:latin typeface="Arial"/>
                <a:ea typeface="Arial"/>
                <a:cs typeface="Arial"/>
                <a:sym typeface="Arial"/>
              </a:rPr>
              <a:t> </a:t>
            </a:r>
            <a:r>
              <a:rPr lang="en-US" sz="2000" dirty="0" err="1" smtClean="0">
                <a:latin typeface="Arial"/>
                <a:ea typeface="Arial"/>
                <a:cs typeface="Arial"/>
                <a:sym typeface="Arial"/>
              </a:rPr>
              <a:t>trợ</a:t>
            </a:r>
            <a:r>
              <a:rPr lang="en-US" sz="2000" dirty="0" smtClean="0">
                <a:latin typeface="Arial"/>
                <a:ea typeface="Arial"/>
                <a:cs typeface="Arial"/>
                <a:sym typeface="Arial"/>
              </a:rPr>
              <a:t> </a:t>
            </a:r>
            <a:r>
              <a:rPr lang="en-US" sz="2000" dirty="0" err="1" smtClean="0">
                <a:latin typeface="Arial"/>
                <a:ea typeface="Arial"/>
                <a:cs typeface="Arial"/>
                <a:sym typeface="Arial"/>
              </a:rPr>
              <a:t>tính</a:t>
            </a:r>
            <a:r>
              <a:rPr lang="en-US" sz="2000" dirty="0" smtClean="0">
                <a:latin typeface="Arial"/>
                <a:ea typeface="Arial"/>
                <a:cs typeface="Arial"/>
                <a:sym typeface="Arial"/>
              </a:rPr>
              <a:t> </a:t>
            </a:r>
            <a:r>
              <a:rPr lang="en-US" sz="2000" dirty="0" err="1" smtClean="0">
                <a:latin typeface="Arial"/>
                <a:ea typeface="Arial"/>
                <a:cs typeface="Arial"/>
                <a:sym typeface="Arial"/>
              </a:rPr>
              <a:t>toán</a:t>
            </a:r>
            <a:r>
              <a:rPr lang="en-US" sz="2000" dirty="0" smtClean="0">
                <a:latin typeface="Arial"/>
                <a:ea typeface="Arial"/>
                <a:cs typeface="Arial"/>
                <a:sym typeface="Arial"/>
              </a:rPr>
              <a:t>;</a:t>
            </a:r>
            <a:endParaRPr lang="en-US" sz="2000" dirty="0" smtClean="0">
              <a:solidFill>
                <a:schemeClr val="tx1"/>
              </a:solidFill>
              <a:latin typeface="Arial"/>
              <a:ea typeface="Arial"/>
              <a:cs typeface="Arial"/>
              <a:sym typeface="Arial"/>
            </a:endParaRPr>
          </a:p>
          <a:p>
            <a:pPr marL="457200" marR="0" lvl="0" indent="-457200" algn="just" rtl="0">
              <a:lnSpc>
                <a:spcPct val="140000"/>
              </a:lnSpc>
              <a:spcBef>
                <a:spcPts val="0"/>
              </a:spcBef>
              <a:spcAft>
                <a:spcPts val="0"/>
              </a:spcAft>
              <a:buAutoNum type="arabicPeriod"/>
            </a:pPr>
            <a:r>
              <a:rPr lang="en-US" sz="2000" dirty="0" err="1" smtClean="0"/>
              <a:t>Các</a:t>
            </a:r>
            <a:r>
              <a:rPr lang="en-US" sz="2000" dirty="0" smtClean="0"/>
              <a:t> </a:t>
            </a:r>
            <a:r>
              <a:rPr lang="en-US" sz="2000" dirty="0" err="1"/>
              <a:t>bài</a:t>
            </a:r>
            <a:r>
              <a:rPr lang="en-US" sz="2000" dirty="0"/>
              <a:t> </a:t>
            </a:r>
            <a:r>
              <a:rPr lang="en-US" sz="2000" dirty="0" err="1" smtClean="0"/>
              <a:t>giảng</a:t>
            </a:r>
            <a:r>
              <a:rPr lang="en-US" sz="2000" dirty="0" smtClean="0"/>
              <a:t>;</a:t>
            </a:r>
          </a:p>
          <a:p>
            <a:pPr marL="457200" marR="0" lvl="0" indent="-457200" algn="just" rtl="0">
              <a:lnSpc>
                <a:spcPct val="140000"/>
              </a:lnSpc>
              <a:spcBef>
                <a:spcPts val="0"/>
              </a:spcBef>
              <a:spcAft>
                <a:spcPts val="0"/>
              </a:spcAft>
              <a:buAutoNum type="arabicPeriod"/>
            </a:pPr>
            <a:r>
              <a:rPr lang="en-US" sz="2000" dirty="0" err="1" smtClean="0"/>
              <a:t>Giấy</a:t>
            </a:r>
            <a:r>
              <a:rPr lang="en-US" sz="2000" dirty="0" smtClean="0"/>
              <a:t> A1; </a:t>
            </a:r>
          </a:p>
          <a:p>
            <a:pPr marL="457200" marR="0" lvl="0" indent="-457200" algn="just" rtl="0">
              <a:lnSpc>
                <a:spcPct val="140000"/>
              </a:lnSpc>
              <a:spcBef>
                <a:spcPts val="0"/>
              </a:spcBef>
              <a:spcAft>
                <a:spcPts val="0"/>
              </a:spcAft>
              <a:buAutoNum type="arabicPeriod"/>
            </a:pPr>
            <a:r>
              <a:rPr lang="en-US" sz="2000" dirty="0" err="1" smtClean="0"/>
              <a:t>Máy</a:t>
            </a:r>
            <a:r>
              <a:rPr lang="en-US" sz="2000" dirty="0" smtClean="0"/>
              <a:t> </a:t>
            </a:r>
            <a:r>
              <a:rPr lang="en-US" sz="2000" dirty="0" err="1"/>
              <a:t>tính</a:t>
            </a:r>
            <a:r>
              <a:rPr lang="en-US" sz="2000" dirty="0"/>
              <a:t> </a:t>
            </a:r>
            <a:r>
              <a:rPr lang="en-US" sz="2000" dirty="0" err="1"/>
              <a:t>xách</a:t>
            </a:r>
            <a:r>
              <a:rPr lang="en-US" sz="2000" dirty="0"/>
              <a:t> </a:t>
            </a:r>
            <a:r>
              <a:rPr lang="en-US" sz="2000" dirty="0" err="1" smtClean="0"/>
              <a:t>tay</a:t>
            </a:r>
            <a:r>
              <a:rPr lang="en-US" sz="2000" dirty="0" smtClean="0"/>
              <a:t>.</a:t>
            </a:r>
            <a:endParaRPr lang="en-US" sz="2000" dirty="0" smtClean="0">
              <a:solidFill>
                <a:schemeClr val="tx1"/>
              </a:solidFill>
            </a:endParaRPr>
          </a:p>
        </p:txBody>
      </p:sp>
    </p:spTree>
    <p:extLst>
      <p:ext uri="{BB962C8B-B14F-4D97-AF65-F5344CB8AC3E}">
        <p14:creationId xmlns:p14="http://schemas.microsoft.com/office/powerpoint/2010/main" val="3047001257"/>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17</a:t>
            </a:fld>
            <a:endParaRPr lang="en-US" dirty="0"/>
          </a:p>
        </p:txBody>
      </p:sp>
      <p:sp>
        <p:nvSpPr>
          <p:cNvPr id="6" name="Rectangle 5"/>
          <p:cNvSpPr/>
          <p:nvPr/>
        </p:nvSpPr>
        <p:spPr bwMode="auto">
          <a:xfrm>
            <a:off x="-19051" y="1004668"/>
            <a:ext cx="3981451" cy="5397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anchor="ctr"/>
          <a:lstStyle/>
          <a:p>
            <a:pPr algn="ctr" defTabSz="1280006" fontAlgn="auto">
              <a:spcBef>
                <a:spcPts val="0"/>
              </a:spcBef>
              <a:spcAft>
                <a:spcPts val="0"/>
              </a:spcAft>
              <a:defRPr/>
            </a:pPr>
            <a:endParaRPr lang="en-US"/>
          </a:p>
        </p:txBody>
      </p:sp>
      <p:sp>
        <p:nvSpPr>
          <p:cNvPr id="9" name="Rectangle 8"/>
          <p:cNvSpPr/>
          <p:nvPr/>
        </p:nvSpPr>
        <p:spPr bwMode="auto">
          <a:xfrm>
            <a:off x="2133600" y="2971800"/>
            <a:ext cx="2310470" cy="2941784"/>
          </a:xfrm>
          <a:prstGeom prst="rect">
            <a:avLst/>
          </a:prstGeom>
          <a:noFill/>
          <a:ln>
            <a:noFill/>
          </a:ln>
          <a:effectLst>
            <a:glow rad="63500">
              <a:schemeClr val="accent3">
                <a:satMod val="175000"/>
                <a:alpha val="40000"/>
              </a:schemeClr>
            </a:glow>
            <a:softEdge rad="1270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65386" tIns="82694" rIns="165386" bIns="82694" anchor="ctr"/>
          <a:lstStyle>
            <a:lvl1pPr>
              <a:defRPr sz="2500">
                <a:solidFill>
                  <a:schemeClr val="tx1"/>
                </a:solidFill>
                <a:latin typeface="Calibri" pitchFamily="34" charset="0"/>
              </a:defRPr>
            </a:lvl1pPr>
            <a:lvl2pPr marL="742950" indent="-285750">
              <a:defRPr sz="2500">
                <a:solidFill>
                  <a:schemeClr val="tx1"/>
                </a:solidFill>
                <a:latin typeface="Calibri" pitchFamily="34" charset="0"/>
              </a:defRPr>
            </a:lvl2pPr>
            <a:lvl3pPr marL="1143000" indent="-228600">
              <a:defRPr sz="2500">
                <a:solidFill>
                  <a:schemeClr val="tx1"/>
                </a:solidFill>
                <a:latin typeface="Calibri" pitchFamily="34" charset="0"/>
              </a:defRPr>
            </a:lvl3pPr>
            <a:lvl4pPr marL="1600200" indent="-228600">
              <a:defRPr sz="2500">
                <a:solidFill>
                  <a:schemeClr val="tx1"/>
                </a:solidFill>
                <a:latin typeface="Calibri" pitchFamily="34" charset="0"/>
              </a:defRPr>
            </a:lvl4pPr>
            <a:lvl5pPr marL="2057400" indent="-228600">
              <a:defRPr sz="2500">
                <a:solidFill>
                  <a:schemeClr val="tx1"/>
                </a:solidFill>
                <a:latin typeface="Calibri" pitchFamily="34" charset="0"/>
              </a:defRPr>
            </a:lvl5pPr>
            <a:lvl6pPr marL="2514600" indent="-228600" defTabSz="1279525" fontAlgn="base">
              <a:spcBef>
                <a:spcPct val="0"/>
              </a:spcBef>
              <a:spcAft>
                <a:spcPct val="0"/>
              </a:spcAft>
              <a:defRPr sz="2500">
                <a:solidFill>
                  <a:schemeClr val="tx1"/>
                </a:solidFill>
                <a:latin typeface="Calibri" pitchFamily="34" charset="0"/>
              </a:defRPr>
            </a:lvl6pPr>
            <a:lvl7pPr marL="2971800" indent="-228600" defTabSz="1279525" fontAlgn="base">
              <a:spcBef>
                <a:spcPct val="0"/>
              </a:spcBef>
              <a:spcAft>
                <a:spcPct val="0"/>
              </a:spcAft>
              <a:defRPr sz="2500">
                <a:solidFill>
                  <a:schemeClr val="tx1"/>
                </a:solidFill>
                <a:latin typeface="Calibri" pitchFamily="34" charset="0"/>
              </a:defRPr>
            </a:lvl7pPr>
            <a:lvl8pPr marL="3429000" indent="-228600" defTabSz="1279525" fontAlgn="base">
              <a:spcBef>
                <a:spcPct val="0"/>
              </a:spcBef>
              <a:spcAft>
                <a:spcPct val="0"/>
              </a:spcAft>
              <a:defRPr sz="2500">
                <a:solidFill>
                  <a:schemeClr val="tx1"/>
                </a:solidFill>
                <a:latin typeface="Calibri" pitchFamily="34" charset="0"/>
              </a:defRPr>
            </a:lvl8pPr>
            <a:lvl9pPr marL="3886200" indent="-228600" defTabSz="1279525" fontAlgn="base">
              <a:spcBef>
                <a:spcPct val="0"/>
              </a:spcBef>
              <a:spcAft>
                <a:spcPct val="0"/>
              </a:spcAft>
              <a:defRPr sz="2500">
                <a:solidFill>
                  <a:schemeClr val="tx1"/>
                </a:solidFill>
                <a:latin typeface="Calibri" pitchFamily="34" charset="0"/>
              </a:defRPr>
            </a:lvl9pPr>
          </a:lstStyle>
          <a:p>
            <a:pPr>
              <a:defRPr/>
            </a:pPr>
            <a:r>
              <a:rPr lang="en-US" sz="24000" b="1" smtClean="0">
                <a:solidFill>
                  <a:schemeClr val="bg1"/>
                </a:solidFill>
                <a:latin typeface="+mj-lt"/>
                <a:cs typeface="Times New Roman" pitchFamily="18" charset="0"/>
              </a:rPr>
              <a:t>C</a:t>
            </a:r>
          </a:p>
        </p:txBody>
      </p:sp>
      <p:sp>
        <p:nvSpPr>
          <p:cNvPr id="10" name="TextBox 5">
            <a:hlinkClick r:id="rId2" action="ppaction://hlinksldjump"/>
          </p:cNvPr>
          <p:cNvSpPr txBox="1">
            <a:spLocks noChangeArrowheads="1"/>
          </p:cNvSpPr>
          <p:nvPr/>
        </p:nvSpPr>
        <p:spPr bwMode="auto">
          <a:xfrm>
            <a:off x="4007789" y="5113303"/>
            <a:ext cx="5153464" cy="496996"/>
          </a:xfrm>
          <a:prstGeom prst="rect">
            <a:avLst/>
          </a:prstGeom>
          <a:solidFill>
            <a:schemeClr val="bg1"/>
          </a:solidFill>
          <a:ln w="9525">
            <a:noFill/>
            <a:miter lim="800000"/>
            <a:headEnd/>
            <a:tailEnd/>
          </a:ln>
        </p:spPr>
        <p:txBody>
          <a:bodyPr wrap="square" lIns="91440" rIns="0" anchor="ctr">
            <a:spAutoFit/>
          </a:bodyPr>
          <a:lstStyle/>
          <a:p>
            <a:pPr>
              <a:lnSpc>
                <a:spcPct val="150000"/>
              </a:lnSpc>
              <a:spcBef>
                <a:spcPts val="800"/>
              </a:spcBef>
              <a:spcAft>
                <a:spcPts val="900"/>
              </a:spcAft>
            </a:pPr>
            <a:r>
              <a:rPr lang="en-US" sz="2000" b="1" spc="-30" smtClean="0">
                <a:latin typeface="Arial" pitchFamily="34" charset="0"/>
                <a:cs typeface="Arial" pitchFamily="34" charset="0"/>
              </a:rPr>
              <a:t>ẢM ƠN VÌ ĐÃ LẮNG NGHE!</a:t>
            </a:r>
            <a:endParaRPr lang="en-US" sz="2000" b="1" spc="-30">
              <a:latin typeface="Arial" pitchFamily="34" charset="0"/>
              <a:cs typeface="Arial" pitchFamily="34" charset="0"/>
            </a:endParaRPr>
          </a:p>
        </p:txBody>
      </p:sp>
    </p:spTree>
    <p:extLst>
      <p:ext uri="{BB962C8B-B14F-4D97-AF65-F5344CB8AC3E}">
        <p14:creationId xmlns:p14="http://schemas.microsoft.com/office/powerpoint/2010/main" val="3932644558"/>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79C0258D-781A-4118-9E6D-864C91755714}" type="slidenum">
              <a:rPr lang="en-US"/>
              <a:pPr>
                <a:defRPr/>
              </a:pPr>
              <a:t>2</a:t>
            </a:fld>
            <a:endParaRPr lang="en-US"/>
          </a:p>
        </p:txBody>
      </p:sp>
      <p:sp>
        <p:nvSpPr>
          <p:cNvPr id="3"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smtClean="0">
                <a:solidFill>
                  <a:schemeClr val="tx2">
                    <a:lumMod val="60000"/>
                    <a:lumOff val="40000"/>
                  </a:schemeClr>
                </a:solidFill>
              </a:rPr>
              <a:t>Nội dung</a:t>
            </a:r>
            <a:endParaRPr lang="en-US" sz="2800" b="1">
              <a:solidFill>
                <a:schemeClr val="tx2">
                  <a:lumMod val="60000"/>
                  <a:lumOff val="40000"/>
                </a:schemeClr>
              </a:solidFill>
            </a:endParaRPr>
          </a:p>
        </p:txBody>
      </p:sp>
      <p:sp>
        <p:nvSpPr>
          <p:cNvPr id="4" name="Rectangle 4"/>
          <p:cNvSpPr>
            <a:spLocks noChangeArrowheads="1"/>
          </p:cNvSpPr>
          <p:nvPr/>
        </p:nvSpPr>
        <p:spPr bwMode="auto">
          <a:xfrm>
            <a:off x="1522561" y="4007584"/>
            <a:ext cx="676656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sz="2000" b="1" smtClean="0">
                <a:solidFill>
                  <a:srgbClr val="0070C0"/>
                </a:solidFill>
                <a:latin typeface="Arial" pitchFamily="34" charset="0"/>
                <a:cs typeface="Arial" pitchFamily="34" charset="0"/>
              </a:rPr>
              <a:t>Công cụ/Bản vẽ</a:t>
            </a:r>
            <a:endParaRPr lang="en-US" sz="2000" b="1">
              <a:solidFill>
                <a:srgbClr val="0070C0"/>
              </a:solidFill>
              <a:latin typeface="Arial" pitchFamily="34" charset="0"/>
              <a:cs typeface="Arial" pitchFamily="34" charset="0"/>
            </a:endParaRPr>
          </a:p>
          <a:p>
            <a:pPr algn="just"/>
            <a:endParaRPr lang="en-US" sz="2000" b="1">
              <a:solidFill>
                <a:srgbClr val="0070C0"/>
              </a:solidFill>
              <a:latin typeface="Arial" pitchFamily="34" charset="0"/>
              <a:cs typeface="Arial" pitchFamily="34" charset="0"/>
            </a:endParaRPr>
          </a:p>
          <a:p>
            <a:pPr algn="just"/>
            <a:endParaRPr lang="en-US" sz="2000" b="1">
              <a:solidFill>
                <a:srgbClr val="0070C0"/>
              </a:solidFill>
              <a:latin typeface="Arial" pitchFamily="34" charset="0"/>
              <a:cs typeface="Arial" pitchFamily="34" charset="0"/>
            </a:endParaRPr>
          </a:p>
          <a:p>
            <a:pPr marL="514350" indent="-514350" algn="just"/>
            <a:r>
              <a:rPr lang="en-US" sz="2000" b="1" smtClean="0">
                <a:solidFill>
                  <a:srgbClr val="0070C0"/>
                </a:solidFill>
                <a:latin typeface="Arial" pitchFamily="34" charset="0"/>
                <a:cs typeface="Arial" pitchFamily="34" charset="0"/>
              </a:rPr>
              <a:t>Bài tập</a:t>
            </a:r>
            <a:endParaRPr lang="en-US" sz="2000" b="1">
              <a:solidFill>
                <a:srgbClr val="0070C0"/>
              </a:solidFill>
              <a:latin typeface="Arial" pitchFamily="34" charset="0"/>
              <a:cs typeface="Arial" pitchFamily="34" charset="0"/>
            </a:endParaRPr>
          </a:p>
          <a:p>
            <a:endParaRPr lang="en-US" sz="2000">
              <a:solidFill>
                <a:schemeClr val="accent4"/>
              </a:solidFill>
            </a:endParaRPr>
          </a:p>
        </p:txBody>
      </p:sp>
      <p:cxnSp>
        <p:nvCxnSpPr>
          <p:cNvPr id="6" name="Straight Connector 5"/>
          <p:cNvCxnSpPr/>
          <p:nvPr/>
        </p:nvCxnSpPr>
        <p:spPr>
          <a:xfrm>
            <a:off x="608881" y="1066800"/>
            <a:ext cx="0" cy="73152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8881" y="1981200"/>
            <a:ext cx="0" cy="731520"/>
          </a:xfrm>
          <a:prstGeom prst="line">
            <a:avLst/>
          </a:prstGeom>
          <a:ln w="76200">
            <a:solidFill>
              <a:srgbClr val="41CBB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1624" y="2895600"/>
            <a:ext cx="0" cy="731520"/>
          </a:xfrm>
          <a:prstGeom prst="line">
            <a:avLst/>
          </a:prstGeom>
          <a:ln w="7620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8881" y="3810000"/>
            <a:ext cx="0" cy="73152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1624" y="4724400"/>
            <a:ext cx="0" cy="731520"/>
          </a:xfrm>
          <a:prstGeom prst="line">
            <a:avLst/>
          </a:prstGeom>
          <a:ln w="76200">
            <a:solidFill>
              <a:srgbClr val="FF9966"/>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1281" y="1188641"/>
            <a:ext cx="990600" cy="584775"/>
          </a:xfrm>
          <a:prstGeom prst="rect">
            <a:avLst/>
          </a:prstGeom>
          <a:noFill/>
        </p:spPr>
        <p:txBody>
          <a:bodyPr wrap="square" rtlCol="0">
            <a:spAutoFit/>
          </a:bodyPr>
          <a:lstStyle/>
          <a:p>
            <a:r>
              <a:rPr lang="en-US" sz="3200" b="1" smtClean="0">
                <a:solidFill>
                  <a:srgbClr val="0070C0"/>
                </a:solidFill>
                <a:latin typeface="Arial" pitchFamily="34" charset="0"/>
                <a:cs typeface="Arial" pitchFamily="34" charset="0"/>
              </a:rPr>
              <a:t>01</a:t>
            </a:r>
            <a:endParaRPr lang="en-US" sz="3200" b="1">
              <a:solidFill>
                <a:srgbClr val="0070C0"/>
              </a:solidFill>
              <a:latin typeface="Arial" pitchFamily="34" charset="0"/>
              <a:cs typeface="Arial" pitchFamily="34" charset="0"/>
            </a:endParaRPr>
          </a:p>
        </p:txBody>
      </p:sp>
      <p:sp>
        <p:nvSpPr>
          <p:cNvPr id="12" name="TextBox 11"/>
          <p:cNvSpPr txBox="1"/>
          <p:nvPr/>
        </p:nvSpPr>
        <p:spPr>
          <a:xfrm>
            <a:off x="761281" y="2054572"/>
            <a:ext cx="990600" cy="584775"/>
          </a:xfrm>
          <a:prstGeom prst="rect">
            <a:avLst/>
          </a:prstGeom>
          <a:noFill/>
        </p:spPr>
        <p:txBody>
          <a:bodyPr wrap="square" rtlCol="0">
            <a:spAutoFit/>
          </a:bodyPr>
          <a:lstStyle/>
          <a:p>
            <a:r>
              <a:rPr lang="en-US" sz="3200" b="1" smtClean="0">
                <a:solidFill>
                  <a:schemeClr val="accent5">
                    <a:lumMod val="60000"/>
                    <a:lumOff val="40000"/>
                  </a:schemeClr>
                </a:solidFill>
                <a:latin typeface="Arial" pitchFamily="34" charset="0"/>
                <a:cs typeface="Arial" pitchFamily="34" charset="0"/>
              </a:rPr>
              <a:t>02</a:t>
            </a:r>
            <a:endParaRPr lang="en-US" sz="3200" b="1">
              <a:solidFill>
                <a:schemeClr val="accent5">
                  <a:lumMod val="60000"/>
                  <a:lumOff val="40000"/>
                </a:schemeClr>
              </a:solidFill>
              <a:latin typeface="Arial" pitchFamily="34" charset="0"/>
              <a:cs typeface="Arial" pitchFamily="34" charset="0"/>
            </a:endParaRPr>
          </a:p>
        </p:txBody>
      </p:sp>
      <p:sp>
        <p:nvSpPr>
          <p:cNvPr id="13" name="TextBox 12"/>
          <p:cNvSpPr txBox="1"/>
          <p:nvPr/>
        </p:nvSpPr>
        <p:spPr>
          <a:xfrm>
            <a:off x="764910" y="3018732"/>
            <a:ext cx="990600" cy="584775"/>
          </a:xfrm>
          <a:prstGeom prst="rect">
            <a:avLst/>
          </a:prstGeom>
          <a:noFill/>
        </p:spPr>
        <p:txBody>
          <a:bodyPr wrap="square" rtlCol="0">
            <a:spAutoFit/>
          </a:bodyPr>
          <a:lstStyle/>
          <a:p>
            <a:r>
              <a:rPr lang="en-US" sz="3200" b="1" smtClean="0">
                <a:solidFill>
                  <a:srgbClr val="00FF00"/>
                </a:solidFill>
                <a:latin typeface="Arial" pitchFamily="34" charset="0"/>
                <a:cs typeface="Arial" pitchFamily="34" charset="0"/>
              </a:rPr>
              <a:t>03</a:t>
            </a:r>
            <a:endParaRPr lang="en-US" sz="3200" b="1">
              <a:solidFill>
                <a:srgbClr val="00FF00"/>
              </a:solidFill>
              <a:latin typeface="Arial" pitchFamily="34" charset="0"/>
              <a:cs typeface="Arial" pitchFamily="34" charset="0"/>
            </a:endParaRPr>
          </a:p>
        </p:txBody>
      </p:sp>
      <p:sp>
        <p:nvSpPr>
          <p:cNvPr id="14" name="TextBox 13"/>
          <p:cNvSpPr txBox="1"/>
          <p:nvPr/>
        </p:nvSpPr>
        <p:spPr>
          <a:xfrm>
            <a:off x="768539" y="3845520"/>
            <a:ext cx="990600" cy="584775"/>
          </a:xfrm>
          <a:prstGeom prst="rect">
            <a:avLst/>
          </a:prstGeom>
          <a:noFill/>
        </p:spPr>
        <p:txBody>
          <a:bodyPr wrap="square" rtlCol="0">
            <a:spAutoFit/>
          </a:bodyPr>
          <a:lstStyle/>
          <a:p>
            <a:r>
              <a:rPr lang="en-US" sz="3200" b="1" smtClean="0">
                <a:solidFill>
                  <a:srgbClr val="FFFF00"/>
                </a:solidFill>
                <a:latin typeface="Arial" pitchFamily="34" charset="0"/>
                <a:cs typeface="Arial" pitchFamily="34" charset="0"/>
              </a:rPr>
              <a:t>04</a:t>
            </a:r>
            <a:endParaRPr lang="en-US" sz="3200" b="1">
              <a:solidFill>
                <a:srgbClr val="FFFF00"/>
              </a:solidFill>
              <a:latin typeface="Arial" pitchFamily="34" charset="0"/>
              <a:cs typeface="Arial" pitchFamily="34" charset="0"/>
            </a:endParaRPr>
          </a:p>
        </p:txBody>
      </p:sp>
      <p:sp>
        <p:nvSpPr>
          <p:cNvPr id="15" name="TextBox 14"/>
          <p:cNvSpPr txBox="1"/>
          <p:nvPr/>
        </p:nvSpPr>
        <p:spPr>
          <a:xfrm>
            <a:off x="761281" y="4797772"/>
            <a:ext cx="990600" cy="584775"/>
          </a:xfrm>
          <a:prstGeom prst="rect">
            <a:avLst/>
          </a:prstGeom>
          <a:noFill/>
        </p:spPr>
        <p:txBody>
          <a:bodyPr wrap="square" rtlCol="0">
            <a:spAutoFit/>
          </a:bodyPr>
          <a:lstStyle/>
          <a:p>
            <a:r>
              <a:rPr lang="en-US" sz="3200" b="1" smtClean="0">
                <a:solidFill>
                  <a:srgbClr val="FF9966"/>
                </a:solidFill>
                <a:latin typeface="Arial" pitchFamily="34" charset="0"/>
                <a:cs typeface="Arial" pitchFamily="34" charset="0"/>
              </a:rPr>
              <a:t>05</a:t>
            </a:r>
            <a:endParaRPr lang="en-US" sz="3200" b="1">
              <a:solidFill>
                <a:srgbClr val="FF9966"/>
              </a:solidFill>
              <a:latin typeface="Arial" pitchFamily="34" charset="0"/>
              <a:cs typeface="Arial" pitchFamily="34" charset="0"/>
            </a:endParaRPr>
          </a:p>
        </p:txBody>
      </p:sp>
      <p:sp>
        <p:nvSpPr>
          <p:cNvPr id="16" name="Rectangle 15"/>
          <p:cNvSpPr/>
          <p:nvPr/>
        </p:nvSpPr>
        <p:spPr>
          <a:xfrm>
            <a:off x="1522561" y="1270106"/>
            <a:ext cx="5639519" cy="386464"/>
          </a:xfrm>
          <a:prstGeom prst="rect">
            <a:avLst/>
          </a:prstGeom>
        </p:spPr>
        <p:txBody>
          <a:bodyPr wrap="square" lIns="77925" tIns="38963" rIns="77925" bIns="38963">
            <a:spAutoFit/>
          </a:bodyPr>
          <a:lstStyle/>
          <a:p>
            <a:pPr algn="just"/>
            <a:r>
              <a:rPr lang="en-US" sz="2000" b="1" smtClean="0">
                <a:solidFill>
                  <a:srgbClr val="0070C0"/>
                </a:solidFill>
                <a:latin typeface="Arial" pitchFamily="34" charset="0"/>
                <a:cs typeface="Arial" pitchFamily="34" charset="0"/>
              </a:rPr>
              <a:t>Bài tập nhóm và mục tiêu</a:t>
            </a:r>
            <a:endParaRPr lang="en-US" sz="2000" b="1">
              <a:solidFill>
                <a:srgbClr val="0070C0"/>
              </a:solidFill>
              <a:latin typeface="Arial" pitchFamily="34" charset="0"/>
              <a:cs typeface="Arial" pitchFamily="34" charset="0"/>
            </a:endParaRPr>
          </a:p>
        </p:txBody>
      </p:sp>
      <p:sp>
        <p:nvSpPr>
          <p:cNvPr id="19" name="Rectangle 18"/>
          <p:cNvSpPr/>
          <p:nvPr/>
        </p:nvSpPr>
        <p:spPr>
          <a:xfrm>
            <a:off x="1603110" y="3124200"/>
            <a:ext cx="7083690" cy="386464"/>
          </a:xfrm>
          <a:prstGeom prst="rect">
            <a:avLst/>
          </a:prstGeom>
        </p:spPr>
        <p:txBody>
          <a:bodyPr wrap="square" lIns="77925" tIns="38963" rIns="77925" bIns="38963">
            <a:spAutoFit/>
          </a:bodyPr>
          <a:lstStyle/>
          <a:p>
            <a:pPr algn="just"/>
            <a:r>
              <a:rPr lang="en-US" sz="2000" b="1" smtClean="0">
                <a:solidFill>
                  <a:srgbClr val="0070C0"/>
                </a:solidFill>
                <a:latin typeface="Arial" pitchFamily="34" charset="0"/>
                <a:cs typeface="Arial" pitchFamily="34" charset="0"/>
              </a:rPr>
              <a:t>Công trình ví dụ</a:t>
            </a:r>
            <a:endParaRPr lang="en-US" sz="2000" b="1">
              <a:solidFill>
                <a:srgbClr val="0070C0"/>
              </a:solidFill>
              <a:latin typeface="Arial" pitchFamily="34" charset="0"/>
              <a:cs typeface="Arial" pitchFamily="34" charset="0"/>
            </a:endParaRPr>
          </a:p>
        </p:txBody>
      </p:sp>
      <p:sp>
        <p:nvSpPr>
          <p:cNvPr id="23" name="Rectangle 22"/>
          <p:cNvSpPr/>
          <p:nvPr/>
        </p:nvSpPr>
        <p:spPr>
          <a:xfrm>
            <a:off x="1547774" y="2153728"/>
            <a:ext cx="5639519" cy="386464"/>
          </a:xfrm>
          <a:prstGeom prst="rect">
            <a:avLst/>
          </a:prstGeom>
        </p:spPr>
        <p:txBody>
          <a:bodyPr wrap="square" lIns="77925" tIns="38963" rIns="77925" bIns="38963">
            <a:spAutoFit/>
          </a:bodyPr>
          <a:lstStyle/>
          <a:p>
            <a:pPr algn="just"/>
            <a:r>
              <a:rPr lang="en-US" sz="2000" b="1" smtClean="0">
                <a:solidFill>
                  <a:srgbClr val="0070C0"/>
                </a:solidFill>
                <a:latin typeface="Arial" pitchFamily="34" charset="0"/>
                <a:cs typeface="Arial" pitchFamily="34" charset="0"/>
              </a:rPr>
              <a:t>Phạm vi của bài tập nhóm</a:t>
            </a:r>
            <a:endParaRPr lang="en-US" sz="2000" b="1">
              <a:solidFill>
                <a:srgbClr val="0070C0"/>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29468">
        <p:fade/>
      </p:transition>
    </mc:Choice>
    <mc:Fallback xmlns="">
      <p:transition spd="slow" advTm="29468">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79C0258D-781A-4118-9E6D-864C91755714}" type="slidenum">
              <a:rPr lang="en-US"/>
              <a:pPr>
                <a:defRPr/>
              </a:pPr>
              <a:t>3</a:t>
            </a:fld>
            <a:endParaRPr lang="en-US"/>
          </a:p>
        </p:txBody>
      </p:sp>
      <p:sp>
        <p:nvSpPr>
          <p:cNvPr id="3"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smtClean="0">
                <a:solidFill>
                  <a:schemeClr val="tx2">
                    <a:lumMod val="60000"/>
                    <a:lumOff val="40000"/>
                  </a:schemeClr>
                </a:solidFill>
              </a:rPr>
              <a:t>Bài tập nhóm và mục tiêu</a:t>
            </a:r>
            <a:endParaRPr lang="en-US" sz="2800" b="1">
              <a:solidFill>
                <a:schemeClr val="tx2">
                  <a:lumMod val="60000"/>
                  <a:lumOff val="40000"/>
                </a:schemeClr>
              </a:solidFill>
            </a:endParaRPr>
          </a:p>
        </p:txBody>
      </p:sp>
      <p:sp>
        <p:nvSpPr>
          <p:cNvPr id="16" name="Rectangle 15"/>
          <p:cNvSpPr/>
          <p:nvPr/>
        </p:nvSpPr>
        <p:spPr>
          <a:xfrm>
            <a:off x="518160" y="2016218"/>
            <a:ext cx="8397240" cy="4387559"/>
          </a:xfrm>
          <a:prstGeom prst="rect">
            <a:avLst/>
          </a:prstGeom>
        </p:spPr>
        <p:txBody>
          <a:bodyPr wrap="square" lIns="77925" tIns="38963" rIns="77925" bIns="38963">
            <a:spAutoFit/>
          </a:bodyPr>
          <a:lstStyle/>
          <a:p>
            <a:pPr lvl="1" algn="just">
              <a:buFont typeface="Arial"/>
              <a:buChar char="•"/>
            </a:pPr>
            <a:r>
              <a:rPr lang="en-GB" sz="2000" dirty="0" smtClean="0">
                <a:solidFill>
                  <a:srgbClr val="000000"/>
                </a:solidFill>
              </a:rPr>
              <a:t> </a:t>
            </a:r>
            <a:r>
              <a:rPr lang="en-GB" sz="2000" dirty="0" err="1">
                <a:solidFill>
                  <a:srgbClr val="000000"/>
                </a:solidFill>
                <a:cs typeface="Arial" panose="020B0604020202020204" pitchFamily="34" charset="0"/>
              </a:rPr>
              <a:t>Giới</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thiệu</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trường</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hợp</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một</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tòa</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nhà</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thực</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tế</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để</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các</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học</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viên</a:t>
            </a:r>
            <a:r>
              <a:rPr lang="en-GB" sz="2000" dirty="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làm</a:t>
            </a:r>
            <a:r>
              <a:rPr lang="en-GB" sz="2000" dirty="0" smtClean="0">
                <a:solidFill>
                  <a:srgbClr val="000000"/>
                </a:solidFill>
                <a:cs typeface="Arial" panose="020B0604020202020204" pitchFamily="34" charset="0"/>
              </a:rPr>
              <a:t> </a:t>
            </a:r>
            <a:r>
              <a:rPr lang="en-GB" sz="2000" dirty="0" err="1">
                <a:solidFill>
                  <a:srgbClr val="000000"/>
                </a:solidFill>
                <a:cs typeface="Arial" panose="020B0604020202020204" pitchFamily="34" charset="0"/>
              </a:rPr>
              <a:t>việc</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theo</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nhóm</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về</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những</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vấn</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đề</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thách</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thức</a:t>
            </a:r>
            <a:r>
              <a:rPr lang="en-GB" sz="2000" dirty="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trong</a:t>
            </a:r>
            <a:r>
              <a:rPr lang="en-GB" sz="2000" dirty="0" smtClean="0">
                <a:solidFill>
                  <a:srgbClr val="000000"/>
                </a:solidFill>
                <a:cs typeface="Arial" panose="020B0604020202020204" pitchFamily="34" charset="0"/>
              </a:rPr>
              <a:t> </a:t>
            </a:r>
            <a:r>
              <a:rPr lang="en-GB" sz="2000" dirty="0" err="1">
                <a:solidFill>
                  <a:srgbClr val="000000"/>
                </a:solidFill>
                <a:cs typeface="Arial" panose="020B0604020202020204" pitchFamily="34" charset="0"/>
              </a:rPr>
              <a:t>sử</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dụng</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năng</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lượng</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hiệu</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quả</a:t>
            </a:r>
            <a:r>
              <a:rPr lang="en-GB" sz="2000" dirty="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của</a:t>
            </a:r>
            <a:r>
              <a:rPr lang="en-GB" sz="2000" dirty="0" smtClean="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tòa</a:t>
            </a:r>
            <a:r>
              <a:rPr lang="en-GB" sz="2000" dirty="0" smtClean="0">
                <a:solidFill>
                  <a:srgbClr val="000000"/>
                </a:solidFill>
                <a:cs typeface="Arial" panose="020B0604020202020204" pitchFamily="34" charset="0"/>
              </a:rPr>
              <a:t> </a:t>
            </a:r>
            <a:r>
              <a:rPr lang="en-GB" sz="2000" dirty="0" err="1">
                <a:solidFill>
                  <a:srgbClr val="000000"/>
                </a:solidFill>
                <a:cs typeface="Arial" panose="020B0604020202020204" pitchFamily="34" charset="0"/>
              </a:rPr>
              <a:t>nhà</a:t>
            </a:r>
            <a:r>
              <a:rPr lang="en-US" sz="2000" dirty="0">
                <a:solidFill>
                  <a:srgbClr val="000000"/>
                </a:solidFill>
                <a:cs typeface="Arial" panose="020B0604020202020204" pitchFamily="34" charset="0"/>
              </a:rPr>
              <a:t>.</a:t>
            </a:r>
          </a:p>
          <a:p>
            <a:pPr lvl="1" algn="just"/>
            <a:endParaRPr lang="en-US" sz="2000" dirty="0">
              <a:solidFill>
                <a:srgbClr val="000000"/>
              </a:solidFill>
            </a:endParaRPr>
          </a:p>
          <a:p>
            <a:pPr lvl="1" algn="just">
              <a:buFont typeface="Arial"/>
              <a:buChar char="•"/>
            </a:pPr>
            <a:r>
              <a:rPr lang="en-US" sz="2000" dirty="0" smtClean="0">
                <a:solidFill>
                  <a:srgbClr val="000000"/>
                </a:solidFill>
              </a:rPr>
              <a:t> </a:t>
            </a:r>
            <a:r>
              <a:rPr lang="en-US" sz="2000" dirty="0" err="1">
                <a:solidFill>
                  <a:srgbClr val="000000"/>
                </a:solidFill>
                <a:cs typeface="Arial" panose="020B0604020202020204" pitchFamily="34" charset="0"/>
              </a:rPr>
              <a:t>Mục</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đích</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chính</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của</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việc</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nghiên</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cứu</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trường</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hợp</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cụ</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thể</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này</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là</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để</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giúp</a:t>
            </a:r>
            <a:r>
              <a:rPr lang="en-US" sz="2000" dirty="0">
                <a:solidFill>
                  <a:srgbClr val="000000"/>
                </a:solidFill>
                <a:cs typeface="Arial" panose="020B0604020202020204" pitchFamily="34" charset="0"/>
              </a:rPr>
              <a:t> </a:t>
            </a:r>
            <a:r>
              <a:rPr lang="en-US" sz="2000" dirty="0" err="1" smtClean="0">
                <a:solidFill>
                  <a:srgbClr val="000000"/>
                </a:solidFill>
                <a:cs typeface="Arial" panose="020B0604020202020204" pitchFamily="34" charset="0"/>
              </a:rPr>
              <a:t>các</a:t>
            </a:r>
            <a:r>
              <a:rPr lang="en-US" sz="2000" dirty="0" smtClean="0">
                <a:solidFill>
                  <a:srgbClr val="000000"/>
                </a:solidFill>
                <a:cs typeface="Arial" panose="020B0604020202020204" pitchFamily="34" charset="0"/>
              </a:rPr>
              <a:t> </a:t>
            </a:r>
            <a:r>
              <a:rPr lang="en-US" sz="2000" dirty="0" err="1">
                <a:solidFill>
                  <a:srgbClr val="000000"/>
                </a:solidFill>
                <a:cs typeface="Arial" panose="020B0604020202020204" pitchFamily="34" charset="0"/>
              </a:rPr>
              <a:t>nhóm</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tiếp</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cận</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với</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phương</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pháp</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thiết</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kế</a:t>
            </a:r>
            <a:r>
              <a:rPr lang="en-US" sz="2000" dirty="0">
                <a:solidFill>
                  <a:srgbClr val="000000"/>
                </a:solidFill>
                <a:cs typeface="Arial" panose="020B0604020202020204" pitchFamily="34" charset="0"/>
              </a:rPr>
              <a:t> </a:t>
            </a:r>
            <a:r>
              <a:rPr lang="en-US" sz="2000" dirty="0" err="1" smtClean="0">
                <a:solidFill>
                  <a:srgbClr val="000000"/>
                </a:solidFill>
                <a:cs typeface="Arial" panose="020B0604020202020204" pitchFamily="34" charset="0"/>
              </a:rPr>
              <a:t>năng</a:t>
            </a:r>
            <a:r>
              <a:rPr lang="en-US" sz="2000" dirty="0" smtClean="0">
                <a:solidFill>
                  <a:srgbClr val="000000"/>
                </a:solidFill>
                <a:cs typeface="Arial" panose="020B0604020202020204" pitchFamily="34" charset="0"/>
              </a:rPr>
              <a:t> </a:t>
            </a:r>
            <a:r>
              <a:rPr lang="en-US" sz="2000" dirty="0" err="1">
                <a:solidFill>
                  <a:srgbClr val="000000"/>
                </a:solidFill>
                <a:cs typeface="Arial" panose="020B0604020202020204" pitchFamily="34" charset="0"/>
              </a:rPr>
              <a:t>lượng</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tích</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hợp</a:t>
            </a:r>
            <a:r>
              <a:rPr lang="en-US" sz="2000" dirty="0">
                <a:solidFill>
                  <a:srgbClr val="000000"/>
                </a:solidFill>
                <a:cs typeface="Arial" panose="020B0604020202020204" pitchFamily="34" charset="0"/>
              </a:rPr>
              <a:t> </a:t>
            </a:r>
            <a:r>
              <a:rPr lang="en-GB" sz="2000" dirty="0">
                <a:solidFill>
                  <a:srgbClr val="000000"/>
                </a:solidFill>
                <a:cs typeface="Arial" panose="020B0604020202020204" pitchFamily="34" charset="0"/>
              </a:rPr>
              <a:t>(IED</a:t>
            </a:r>
            <a:r>
              <a:rPr lang="en-GB" sz="2000" dirty="0" smtClean="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đã</a:t>
            </a:r>
            <a:r>
              <a:rPr lang="en-GB" sz="2000" dirty="0" smtClean="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nêu</a:t>
            </a:r>
            <a:r>
              <a:rPr lang="en-GB" sz="2000" dirty="0" smtClean="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tại</a:t>
            </a:r>
            <a:r>
              <a:rPr lang="en-GB" sz="2000" dirty="0" smtClean="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bài</a:t>
            </a:r>
            <a:r>
              <a:rPr lang="en-GB" sz="2000" dirty="0" smtClean="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giảng</a:t>
            </a:r>
            <a:r>
              <a:rPr lang="en-GB" sz="2000" dirty="0" smtClean="0">
                <a:solidFill>
                  <a:srgbClr val="000000"/>
                </a:solidFill>
                <a:cs typeface="Arial" panose="020B0604020202020204" pitchFamily="34" charset="0"/>
              </a:rPr>
              <a:t> </a:t>
            </a:r>
            <a:r>
              <a:rPr lang="en-GB" sz="2000" dirty="0">
                <a:solidFill>
                  <a:srgbClr val="000000"/>
                </a:solidFill>
                <a:cs typeface="Arial" panose="020B0604020202020204" pitchFamily="34" charset="0"/>
              </a:rPr>
              <a:t>2. </a:t>
            </a:r>
            <a:r>
              <a:rPr lang="en-GB" sz="2000" dirty="0" err="1">
                <a:solidFill>
                  <a:srgbClr val="000000"/>
                </a:solidFill>
                <a:cs typeface="Arial" panose="020B0604020202020204" pitchFamily="34" charset="0"/>
              </a:rPr>
              <a:t>Thiết</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kế</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tích</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hợp</a:t>
            </a:r>
            <a:r>
              <a:rPr lang="en-GB" sz="2000" dirty="0">
                <a:solidFill>
                  <a:srgbClr val="000000"/>
                </a:solidFill>
                <a:cs typeface="Arial" panose="020B0604020202020204" pitchFamily="34" charset="0"/>
              </a:rPr>
              <a:t> TKNL</a:t>
            </a:r>
            <a:endParaRPr lang="en-GB" sz="2000" dirty="0">
              <a:solidFill>
                <a:srgbClr val="000000"/>
              </a:solidFill>
              <a:cs typeface="Arial" panose="020B0604020202020204" pitchFamily="34" charset="0"/>
            </a:endParaRPr>
          </a:p>
          <a:p>
            <a:pPr lvl="1" algn="just"/>
            <a:endParaRPr lang="en-US" sz="2000" dirty="0">
              <a:solidFill>
                <a:srgbClr val="000000"/>
              </a:solidFill>
            </a:endParaRPr>
          </a:p>
          <a:p>
            <a:pPr lvl="1" algn="just">
              <a:buFont typeface="Arial"/>
              <a:buChar char="•"/>
            </a:pPr>
            <a:r>
              <a:rPr lang="en-US" sz="2000" dirty="0" smtClean="0">
                <a:solidFill>
                  <a:srgbClr val="000000"/>
                </a:solidFill>
              </a:rPr>
              <a:t> </a:t>
            </a:r>
            <a:r>
              <a:rPr lang="en-US" sz="2000" dirty="0" err="1" smtClean="0">
                <a:solidFill>
                  <a:srgbClr val="000000"/>
                </a:solidFill>
                <a:cs typeface="Arial" panose="020B0604020202020204" pitchFamily="34" charset="0"/>
              </a:rPr>
              <a:t>Mỗi</a:t>
            </a:r>
            <a:r>
              <a:rPr lang="en-US" sz="2000" dirty="0" smtClean="0">
                <a:solidFill>
                  <a:srgbClr val="000000"/>
                </a:solidFill>
                <a:cs typeface="Arial" panose="020B0604020202020204" pitchFamily="34" charset="0"/>
              </a:rPr>
              <a:t> </a:t>
            </a:r>
            <a:r>
              <a:rPr lang="en-US" sz="2000" dirty="0" err="1">
                <a:solidFill>
                  <a:srgbClr val="000000"/>
                </a:solidFill>
                <a:cs typeface="Arial" panose="020B0604020202020204" pitchFamily="34" charset="0"/>
              </a:rPr>
              <a:t>nhóm</a:t>
            </a:r>
            <a:r>
              <a:rPr lang="en-US" sz="2000" dirty="0">
                <a:solidFill>
                  <a:srgbClr val="000000"/>
                </a:solidFill>
                <a:cs typeface="Arial" panose="020B0604020202020204" pitchFamily="34" charset="0"/>
              </a:rPr>
              <a:t> </a:t>
            </a:r>
            <a:r>
              <a:rPr lang="en-US" sz="2000" dirty="0" err="1" smtClean="0">
                <a:solidFill>
                  <a:srgbClr val="000000"/>
                </a:solidFill>
                <a:cs typeface="Arial" panose="020B0604020202020204" pitchFamily="34" charset="0"/>
              </a:rPr>
              <a:t>sẽ</a:t>
            </a:r>
            <a:r>
              <a:rPr lang="en-US" sz="2000" dirty="0" smtClean="0">
                <a:solidFill>
                  <a:srgbClr val="000000"/>
                </a:solidFill>
                <a:cs typeface="Arial" panose="020B0604020202020204" pitchFamily="34" charset="0"/>
              </a:rPr>
              <a:t> </a:t>
            </a:r>
            <a:r>
              <a:rPr lang="en-US" sz="2000" dirty="0" err="1">
                <a:solidFill>
                  <a:srgbClr val="000000"/>
                </a:solidFill>
                <a:cs typeface="Arial" panose="020B0604020202020204" pitchFamily="34" charset="0"/>
              </a:rPr>
              <a:t>bao</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gồm</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các</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chuyên</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gia</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trong</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các</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lĩnh</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vực</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chuyên</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môn</a:t>
            </a:r>
            <a:r>
              <a:rPr lang="en-US" sz="2000" dirty="0">
                <a:solidFill>
                  <a:srgbClr val="000000"/>
                </a:solidFill>
                <a:cs typeface="Arial" panose="020B0604020202020204" pitchFamily="34" charset="0"/>
              </a:rPr>
              <a:t> </a:t>
            </a:r>
            <a:r>
              <a:rPr lang="en-US" sz="2000" dirty="0" err="1">
                <a:solidFill>
                  <a:srgbClr val="000000"/>
                </a:solidFill>
                <a:cs typeface="Arial" panose="020B0604020202020204" pitchFamily="34" charset="0"/>
              </a:rPr>
              <a:t>khác</a:t>
            </a:r>
            <a:r>
              <a:rPr lang="en-US" sz="2000" dirty="0">
                <a:solidFill>
                  <a:srgbClr val="000000"/>
                </a:solidFill>
                <a:cs typeface="Arial" panose="020B0604020202020204" pitchFamily="34" charset="0"/>
              </a:rPr>
              <a:t> </a:t>
            </a:r>
            <a:r>
              <a:rPr lang="en-US" sz="2000" dirty="0" err="1" smtClean="0">
                <a:solidFill>
                  <a:srgbClr val="000000"/>
                </a:solidFill>
                <a:cs typeface="Arial" panose="020B0604020202020204" pitchFamily="34" charset="0"/>
              </a:rPr>
              <a:t>nhau</a:t>
            </a:r>
            <a:endParaRPr lang="en-US" sz="2000" dirty="0" smtClean="0">
              <a:solidFill>
                <a:srgbClr val="000000"/>
              </a:solidFill>
              <a:cs typeface="Arial" panose="020B0604020202020204" pitchFamily="34" charset="0"/>
            </a:endParaRPr>
          </a:p>
          <a:p>
            <a:pPr lvl="1" algn="just">
              <a:buFont typeface="Arial"/>
              <a:buChar char="•"/>
            </a:pPr>
            <a:endParaRPr lang="en-US" sz="2000" dirty="0">
              <a:solidFill>
                <a:srgbClr val="000000"/>
              </a:solidFill>
            </a:endParaRPr>
          </a:p>
          <a:p>
            <a:pPr lvl="1" algn="just">
              <a:buFont typeface="Arial"/>
              <a:buChar char="•"/>
            </a:pPr>
            <a:r>
              <a:rPr lang="en-GB" sz="2000" dirty="0" smtClean="0">
                <a:solidFill>
                  <a:srgbClr val="000000"/>
                </a:solidFill>
              </a:rPr>
              <a:t> </a:t>
            </a:r>
            <a:r>
              <a:rPr lang="en-GB" sz="2000" dirty="0" err="1">
                <a:solidFill>
                  <a:srgbClr val="000000"/>
                </a:solidFill>
                <a:cs typeface="Arial" panose="020B0604020202020204" pitchFamily="34" charset="0"/>
              </a:rPr>
              <a:t>Mỗi</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nhóm</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sau</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đó</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sẽ</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phải</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xác</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định</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vai</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trò</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của</a:t>
            </a:r>
            <a:r>
              <a:rPr lang="en-GB" sz="2000" dirty="0">
                <a:solidFill>
                  <a:srgbClr val="000000"/>
                </a:solidFill>
                <a:cs typeface="Arial" panose="020B0604020202020204" pitchFamily="34" charset="0"/>
              </a:rPr>
              <a:t> </a:t>
            </a:r>
            <a:r>
              <a:rPr lang="en-GB" sz="2000" dirty="0" err="1" smtClean="0">
                <a:solidFill>
                  <a:srgbClr val="000000"/>
                </a:solidFill>
                <a:cs typeface="Arial" panose="020B0604020202020204" pitchFamily="34" charset="0"/>
              </a:rPr>
              <a:t>các</a:t>
            </a:r>
            <a:r>
              <a:rPr lang="en-GB" sz="2000" dirty="0" smtClean="0">
                <a:solidFill>
                  <a:srgbClr val="000000"/>
                </a:solidFill>
                <a:cs typeface="Arial" panose="020B0604020202020204" pitchFamily="34" charset="0"/>
              </a:rPr>
              <a:t> </a:t>
            </a:r>
            <a:r>
              <a:rPr lang="en-GB" sz="2000" dirty="0" err="1">
                <a:solidFill>
                  <a:srgbClr val="000000"/>
                </a:solidFill>
                <a:cs typeface="Arial" panose="020B0604020202020204" pitchFamily="34" charset="0"/>
              </a:rPr>
              <a:t>thành</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viên</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trong</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quá</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trình</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làm</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việc</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nhóm</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tham</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khảo</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nội</a:t>
            </a:r>
            <a:r>
              <a:rPr lang="en-GB" sz="2000" dirty="0">
                <a:solidFill>
                  <a:srgbClr val="000000"/>
                </a:solidFill>
                <a:cs typeface="Arial" panose="020B0604020202020204" pitchFamily="34" charset="0"/>
              </a:rPr>
              <a:t> dung </a:t>
            </a:r>
            <a:r>
              <a:rPr lang="en-GB" sz="2000" dirty="0" err="1">
                <a:solidFill>
                  <a:srgbClr val="000000"/>
                </a:solidFill>
                <a:cs typeface="Arial" panose="020B0604020202020204" pitchFamily="34" charset="0"/>
              </a:rPr>
              <a:t>bài</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học</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trong</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phần</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Thiết</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kế</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năng</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lượng</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tích</a:t>
            </a:r>
            <a:r>
              <a:rPr lang="en-GB" sz="2000" dirty="0">
                <a:solidFill>
                  <a:srgbClr val="000000"/>
                </a:solidFill>
                <a:cs typeface="Arial" panose="020B0604020202020204" pitchFamily="34" charset="0"/>
              </a:rPr>
              <a:t> </a:t>
            </a:r>
            <a:r>
              <a:rPr lang="en-GB" sz="2000" dirty="0" err="1">
                <a:solidFill>
                  <a:srgbClr val="000000"/>
                </a:solidFill>
                <a:cs typeface="Arial" panose="020B0604020202020204" pitchFamily="34" charset="0"/>
              </a:rPr>
              <a:t>hợp</a:t>
            </a:r>
            <a:r>
              <a:rPr lang="en-GB" sz="2000" dirty="0">
                <a:solidFill>
                  <a:srgbClr val="000000"/>
                </a:solidFill>
                <a:cs typeface="Arial" panose="020B0604020202020204" pitchFamily="34" charset="0"/>
              </a:rPr>
              <a:t> IED. </a:t>
            </a:r>
            <a:endParaRPr lang="en-GB" sz="2000" dirty="0">
              <a:solidFill>
                <a:srgbClr val="000000"/>
              </a:solidFill>
            </a:endParaRPr>
          </a:p>
        </p:txBody>
      </p:sp>
      <p:pic>
        <p:nvPicPr>
          <p:cNvPr id="2050" name="Picture 2" descr="HÃ¬nh áº£nh cÃ³ liÃªn qu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599420"/>
            <a:ext cx="1481695"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086733"/>
      </p:ext>
    </p:extLst>
  </p:cSld>
  <p:clrMapOvr>
    <a:masterClrMapping/>
  </p:clrMapOvr>
  <mc:AlternateContent xmlns:mc="http://schemas.openxmlformats.org/markup-compatibility/2006" xmlns:p14="http://schemas.microsoft.com/office/powerpoint/2010/main">
    <mc:Choice Requires="p14">
      <p:transition spd="slow" p14:dur="800" advTm="29468">
        <p:fade/>
      </p:transition>
    </mc:Choice>
    <mc:Fallback xmlns="">
      <p:transition spd="slow" advTm="29468">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79C0258D-781A-4118-9E6D-864C91755714}" type="slidenum">
              <a:rPr lang="en-US"/>
              <a:pPr>
                <a:defRPr/>
              </a:pPr>
              <a:t>4</a:t>
            </a:fld>
            <a:endParaRPr lang="en-US"/>
          </a:p>
        </p:txBody>
      </p:sp>
      <p:sp>
        <p:nvSpPr>
          <p:cNvPr id="3"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smtClean="0">
                <a:solidFill>
                  <a:schemeClr val="tx2">
                    <a:lumMod val="60000"/>
                    <a:lumOff val="40000"/>
                  </a:schemeClr>
                </a:solidFill>
              </a:rPr>
              <a:t>Phạm vi của bài tập nhóm</a:t>
            </a:r>
            <a:endParaRPr lang="en-US" sz="2800" b="1">
              <a:solidFill>
                <a:schemeClr val="tx2">
                  <a:lumMod val="60000"/>
                  <a:lumOff val="40000"/>
                </a:schemeClr>
              </a:solidFill>
            </a:endParaRPr>
          </a:p>
        </p:txBody>
      </p:sp>
      <p:sp>
        <p:nvSpPr>
          <p:cNvPr id="16" name="Rectangle 15"/>
          <p:cNvSpPr/>
          <p:nvPr/>
        </p:nvSpPr>
        <p:spPr>
          <a:xfrm>
            <a:off x="594361" y="1295400"/>
            <a:ext cx="8077200" cy="4787668"/>
          </a:xfrm>
          <a:prstGeom prst="rect">
            <a:avLst/>
          </a:prstGeom>
        </p:spPr>
        <p:txBody>
          <a:bodyPr wrap="square" lIns="77925" tIns="38963" rIns="77925" bIns="38963">
            <a:spAutoFit/>
          </a:bodyPr>
          <a:lstStyle/>
          <a:p>
            <a:pPr marL="0" indent="0" algn="just">
              <a:lnSpc>
                <a:spcPct val="110000"/>
              </a:lnSpc>
              <a:buNone/>
            </a:pPr>
            <a:endParaRPr lang="en-GB" sz="2000">
              <a:solidFill>
                <a:srgbClr val="000000"/>
              </a:solidFill>
              <a:cs typeface="Arial" panose="020B0604020202020204" pitchFamily="34" charset="0"/>
            </a:endParaRPr>
          </a:p>
          <a:p>
            <a:pPr marL="800100" lvl="1" indent="-342900" algn="just">
              <a:lnSpc>
                <a:spcPct val="110000"/>
              </a:lnSpc>
              <a:buFont typeface="Arial" pitchFamily="34" charset="0"/>
              <a:buChar char="•"/>
            </a:pPr>
            <a:r>
              <a:rPr lang="en-GB" sz="2000">
                <a:solidFill>
                  <a:srgbClr val="000000"/>
                </a:solidFill>
                <a:cs typeface="Arial" panose="020B0604020202020204" pitchFamily="34" charset="0"/>
              </a:rPr>
              <a:t>Đề xuất và cân nhắc các giải pháp </a:t>
            </a:r>
            <a:r>
              <a:rPr lang="en-GB" sz="2000" smtClean="0">
                <a:solidFill>
                  <a:srgbClr val="000000"/>
                </a:solidFill>
                <a:cs typeface="Arial" panose="020B0604020202020204" pitchFamily="34" charset="0"/>
              </a:rPr>
              <a:t>hiệu </a:t>
            </a:r>
            <a:r>
              <a:rPr lang="en-GB" sz="2000">
                <a:solidFill>
                  <a:srgbClr val="000000"/>
                </a:solidFill>
                <a:cs typeface="Arial" panose="020B0604020202020204" pitchFamily="34" charset="0"/>
              </a:rPr>
              <a:t>quả </a:t>
            </a:r>
            <a:r>
              <a:rPr lang="en-GB" sz="2000" smtClean="0">
                <a:solidFill>
                  <a:srgbClr val="000000"/>
                </a:solidFill>
                <a:cs typeface="Arial" panose="020B0604020202020204" pitchFamily="34" charset="0"/>
              </a:rPr>
              <a:t>năng lượng cho lớp vỏ công trình và hệ thống cơ điện, đảm bảo tuân thủ quy chuẩn</a:t>
            </a:r>
          </a:p>
          <a:p>
            <a:pPr marL="800100" lvl="1" indent="-342900" algn="just">
              <a:lnSpc>
                <a:spcPct val="110000"/>
              </a:lnSpc>
              <a:buFont typeface="Arial" pitchFamily="34" charset="0"/>
              <a:buChar char="•"/>
            </a:pPr>
            <a:endParaRPr lang="en-US" sz="2000">
              <a:solidFill>
                <a:srgbClr val="000000"/>
              </a:solidFill>
              <a:cs typeface="Arial" panose="020B0604020202020204" pitchFamily="34" charset="0"/>
            </a:endParaRPr>
          </a:p>
          <a:p>
            <a:pPr marL="800100" lvl="1" indent="-342900" algn="just">
              <a:lnSpc>
                <a:spcPct val="110000"/>
              </a:lnSpc>
              <a:buFont typeface="Arial" pitchFamily="34" charset="0"/>
              <a:buChar char="•"/>
            </a:pPr>
            <a:r>
              <a:rPr lang="en-GB" sz="2000">
                <a:solidFill>
                  <a:srgbClr val="000000"/>
                </a:solidFill>
                <a:cs typeface="Arial" panose="020B0604020202020204" pitchFamily="34" charset="0"/>
              </a:rPr>
              <a:t>Thảo luận và xác định tác động của các giải pháp đề xuất đối với hiệu quả năng lượng trong công trình, điều kiện vi khí hậu trong nhà và chi phí </a:t>
            </a:r>
            <a:r>
              <a:rPr lang="en-US" sz="2000">
                <a:solidFill>
                  <a:srgbClr val="000000"/>
                </a:solidFill>
                <a:cs typeface="Arial" panose="020B0604020202020204" pitchFamily="34" charset="0"/>
              </a:rPr>
              <a:t> </a:t>
            </a:r>
            <a:endParaRPr lang="en-US" sz="2000" smtClean="0">
              <a:solidFill>
                <a:srgbClr val="000000"/>
              </a:solidFill>
              <a:cs typeface="Arial" panose="020B0604020202020204" pitchFamily="34" charset="0"/>
            </a:endParaRPr>
          </a:p>
          <a:p>
            <a:pPr marL="800100" lvl="1" indent="-342900" algn="just">
              <a:lnSpc>
                <a:spcPct val="110000"/>
              </a:lnSpc>
              <a:buFont typeface="Arial" pitchFamily="34" charset="0"/>
              <a:buChar char="•"/>
            </a:pPr>
            <a:endParaRPr lang="en-US" sz="2000">
              <a:solidFill>
                <a:srgbClr val="000000"/>
              </a:solidFill>
              <a:cs typeface="Arial" panose="020B0604020202020204" pitchFamily="34" charset="0"/>
            </a:endParaRPr>
          </a:p>
          <a:p>
            <a:pPr marL="800100" lvl="1" indent="-342900" algn="just">
              <a:lnSpc>
                <a:spcPct val="110000"/>
              </a:lnSpc>
              <a:buFont typeface="Arial" pitchFamily="34" charset="0"/>
              <a:buChar char="•"/>
            </a:pPr>
            <a:r>
              <a:rPr lang="en-GB" sz="2000">
                <a:solidFill>
                  <a:srgbClr val="000000"/>
                </a:solidFill>
                <a:cs typeface="Arial" panose="020B0604020202020204" pitchFamily="34" charset="0"/>
              </a:rPr>
              <a:t>Đưa ra một giải pháp thống nhất chung cuối </a:t>
            </a:r>
            <a:r>
              <a:rPr lang="en-GB" sz="2000" smtClean="0">
                <a:solidFill>
                  <a:srgbClr val="000000"/>
                </a:solidFill>
                <a:cs typeface="Arial" panose="020B0604020202020204" pitchFamily="34" charset="0"/>
              </a:rPr>
              <a:t>cùng</a:t>
            </a:r>
          </a:p>
          <a:p>
            <a:pPr marL="800100" lvl="1" indent="-342900" algn="just">
              <a:lnSpc>
                <a:spcPct val="110000"/>
              </a:lnSpc>
              <a:buFont typeface="Arial" pitchFamily="34" charset="0"/>
              <a:buChar char="•"/>
            </a:pPr>
            <a:endParaRPr lang="en-GB" sz="2000">
              <a:solidFill>
                <a:srgbClr val="000000"/>
              </a:solidFill>
              <a:cs typeface="Arial" panose="020B0604020202020204" pitchFamily="34" charset="0"/>
            </a:endParaRPr>
          </a:p>
          <a:p>
            <a:pPr marL="800100" lvl="1" indent="-342900" algn="just">
              <a:lnSpc>
                <a:spcPct val="110000"/>
              </a:lnSpc>
              <a:buFont typeface="Arial" pitchFamily="34" charset="0"/>
              <a:buChar char="•"/>
            </a:pPr>
            <a:r>
              <a:rPr lang="en-GB" sz="2000">
                <a:solidFill>
                  <a:srgbClr val="000000"/>
                </a:solidFill>
                <a:cs typeface="Arial" panose="020B0604020202020204" pitchFamily="34" charset="0"/>
              </a:rPr>
              <a:t>Trình bày cụ thể các góp ý, kiến nghị đã được thống nhất đến chủ sở hữu công trình</a:t>
            </a:r>
            <a:endParaRPr lang="en-US" sz="2000">
              <a:solidFill>
                <a:srgbClr val="000000"/>
              </a:solidFill>
              <a:cs typeface="Arial" panose="020B0604020202020204" pitchFamily="34" charset="0"/>
            </a:endParaRPr>
          </a:p>
          <a:p>
            <a:pPr marL="0" indent="0" algn="just">
              <a:buNone/>
            </a:pPr>
            <a:endParaRPr lang="en-GB" sz="2000" smtClean="0">
              <a:solidFill>
                <a:srgbClr val="000000"/>
              </a:solidFill>
            </a:endParaRPr>
          </a:p>
        </p:txBody>
      </p:sp>
    </p:spTree>
    <p:extLst>
      <p:ext uri="{BB962C8B-B14F-4D97-AF65-F5344CB8AC3E}">
        <p14:creationId xmlns:p14="http://schemas.microsoft.com/office/powerpoint/2010/main" val="2888287886"/>
      </p:ext>
    </p:extLst>
  </p:cSld>
  <p:clrMapOvr>
    <a:masterClrMapping/>
  </p:clrMapOvr>
  <mc:AlternateContent xmlns:mc="http://schemas.openxmlformats.org/markup-compatibility/2006" xmlns:p14="http://schemas.microsoft.com/office/powerpoint/2010/main">
    <mc:Choice Requires="p14">
      <p:transition spd="slow" p14:dur="800" advTm="29468">
        <p:fade/>
      </p:transition>
    </mc:Choice>
    <mc:Fallback xmlns="">
      <p:transition spd="slow" advTm="29468">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79C0258D-781A-4118-9E6D-864C91755714}" type="slidenum">
              <a:rPr lang="en-US"/>
              <a:pPr>
                <a:defRPr/>
              </a:pPr>
              <a:t>5</a:t>
            </a:fld>
            <a:endParaRPr lang="en-US"/>
          </a:p>
        </p:txBody>
      </p:sp>
      <p:sp>
        <p:nvSpPr>
          <p:cNvPr id="3"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smtClean="0">
                <a:solidFill>
                  <a:schemeClr val="tx2">
                    <a:lumMod val="60000"/>
                    <a:lumOff val="40000"/>
                  </a:schemeClr>
                </a:solidFill>
              </a:rPr>
              <a:t>Công trình ví dụ</a:t>
            </a:r>
            <a:endParaRPr lang="en-US" sz="2800" b="1">
              <a:solidFill>
                <a:schemeClr val="tx2">
                  <a:lumMod val="60000"/>
                  <a:lumOff val="40000"/>
                </a:schemeClr>
              </a:solidFill>
            </a:endParaRPr>
          </a:p>
        </p:txBody>
      </p:sp>
      <p:sp>
        <p:nvSpPr>
          <p:cNvPr id="2" name="Rectangle 1"/>
          <p:cNvSpPr/>
          <p:nvPr/>
        </p:nvSpPr>
        <p:spPr>
          <a:xfrm>
            <a:off x="5410200" y="3906896"/>
            <a:ext cx="3429000" cy="1754326"/>
          </a:xfrm>
          <a:prstGeom prst="rect">
            <a:avLst/>
          </a:prstGeom>
        </p:spPr>
        <p:txBody>
          <a:bodyPr wrap="square">
            <a:spAutoFit/>
          </a:bodyPr>
          <a:lstStyle/>
          <a:p>
            <a:r>
              <a:rPr lang="en-US" dirty="0" err="1" smtClean="0"/>
              <a:t>Mặt</a:t>
            </a:r>
            <a:r>
              <a:rPr lang="en-US" dirty="0" smtClean="0"/>
              <a:t> </a:t>
            </a:r>
            <a:r>
              <a:rPr lang="en-US" dirty="0" err="1" smtClean="0"/>
              <a:t>bằng</a:t>
            </a:r>
            <a:r>
              <a:rPr lang="en-US" dirty="0" smtClean="0"/>
              <a:t> </a:t>
            </a:r>
            <a:r>
              <a:rPr lang="en-US" dirty="0" err="1" smtClean="0"/>
              <a:t>có</a:t>
            </a:r>
            <a:r>
              <a:rPr lang="en-US" dirty="0" smtClean="0"/>
              <a:t> </a:t>
            </a:r>
            <a:r>
              <a:rPr lang="en-US" dirty="0" err="1" smtClean="0"/>
              <a:t>góc</a:t>
            </a:r>
            <a:r>
              <a:rPr lang="en-US" dirty="0" smtClean="0"/>
              <a:t> </a:t>
            </a:r>
            <a:r>
              <a:rPr lang="en-US" dirty="0"/>
              <a:t>109.6</a:t>
            </a:r>
            <a:r>
              <a:rPr lang="en-US" baseline="30000" dirty="0"/>
              <a:t> o</a:t>
            </a:r>
            <a:r>
              <a:rPr lang="en-US" dirty="0"/>
              <a:t> </a:t>
            </a:r>
            <a:r>
              <a:rPr lang="en-US" dirty="0" err="1" smtClean="0"/>
              <a:t>từ</a:t>
            </a:r>
            <a:r>
              <a:rPr lang="en-US" dirty="0" smtClean="0"/>
              <a:t> </a:t>
            </a:r>
            <a:r>
              <a:rPr lang="en-US" dirty="0" err="1" smtClean="0"/>
              <a:t>hướng</a:t>
            </a:r>
            <a:r>
              <a:rPr lang="en-US" dirty="0" smtClean="0"/>
              <a:t> </a:t>
            </a:r>
            <a:r>
              <a:rPr lang="en-US" dirty="0" err="1" smtClean="0"/>
              <a:t>Bắc</a:t>
            </a:r>
            <a:r>
              <a:rPr lang="en-US" dirty="0" smtClean="0"/>
              <a:t>, </a:t>
            </a:r>
            <a:r>
              <a:rPr lang="en-US" dirty="0" err="1" smtClean="0"/>
              <a:t>các</a:t>
            </a:r>
            <a:r>
              <a:rPr lang="en-US" dirty="0" smtClean="0"/>
              <a:t> </a:t>
            </a:r>
            <a:r>
              <a:rPr lang="en-US" dirty="0" err="1" smtClean="0"/>
              <a:t>hướng</a:t>
            </a:r>
            <a:r>
              <a:rPr lang="en-US" dirty="0" smtClean="0"/>
              <a:t> </a:t>
            </a:r>
            <a:r>
              <a:rPr lang="en-US" dirty="0" err="1" smtClean="0"/>
              <a:t>của</a:t>
            </a:r>
            <a:r>
              <a:rPr lang="en-US" dirty="0" smtClean="0"/>
              <a:t> </a:t>
            </a:r>
            <a:r>
              <a:rPr lang="en-US" dirty="0" err="1" smtClean="0"/>
              <a:t>công</a:t>
            </a:r>
            <a:r>
              <a:rPr lang="en-US" dirty="0" smtClean="0"/>
              <a:t> </a:t>
            </a:r>
            <a:r>
              <a:rPr lang="en-US" dirty="0" err="1" smtClean="0"/>
              <a:t>trình</a:t>
            </a:r>
            <a:r>
              <a:rPr lang="en-US" dirty="0" smtClean="0"/>
              <a:t> </a:t>
            </a:r>
            <a:r>
              <a:rPr lang="en-US" dirty="0" err="1" smtClean="0"/>
              <a:t>Đông</a:t>
            </a:r>
            <a:r>
              <a:rPr lang="en-US" dirty="0" smtClean="0"/>
              <a:t> Nam (</a:t>
            </a:r>
            <a:r>
              <a:rPr lang="en-US" dirty="0" err="1" smtClean="0"/>
              <a:t>hướng</a:t>
            </a:r>
            <a:r>
              <a:rPr lang="en-US" dirty="0" smtClean="0"/>
              <a:t> </a:t>
            </a:r>
            <a:r>
              <a:rPr lang="en-US" dirty="0" err="1" smtClean="0"/>
              <a:t>chính</a:t>
            </a:r>
            <a:r>
              <a:rPr lang="en-US" dirty="0" smtClean="0"/>
              <a:t>), </a:t>
            </a:r>
            <a:r>
              <a:rPr lang="en-US" dirty="0" err="1" smtClean="0"/>
              <a:t>Tây</a:t>
            </a:r>
            <a:r>
              <a:rPr lang="en-US" dirty="0" smtClean="0"/>
              <a:t> </a:t>
            </a:r>
            <a:r>
              <a:rPr lang="en-US" dirty="0" err="1" smtClean="0"/>
              <a:t>Bắc</a:t>
            </a:r>
            <a:r>
              <a:rPr lang="en-US" dirty="0" smtClean="0"/>
              <a:t>, </a:t>
            </a:r>
            <a:r>
              <a:rPr lang="en-US" dirty="0" err="1" smtClean="0"/>
              <a:t>Tây</a:t>
            </a:r>
            <a:r>
              <a:rPr lang="en-US" dirty="0" smtClean="0"/>
              <a:t> Nam, </a:t>
            </a:r>
            <a:r>
              <a:rPr lang="en-US" dirty="0" err="1" smtClean="0"/>
              <a:t>Đông</a:t>
            </a:r>
            <a:r>
              <a:rPr lang="en-US" dirty="0" smtClean="0"/>
              <a:t> </a:t>
            </a:r>
            <a:r>
              <a:rPr lang="en-US" dirty="0" err="1" smtClean="0"/>
              <a:t>Bắc</a:t>
            </a:r>
            <a:r>
              <a:rPr lang="en-US" dirty="0" smtClean="0"/>
              <a:t>.</a:t>
            </a:r>
            <a:endParaRPr lang="en-US" dirty="0"/>
          </a:p>
          <a:p>
            <a:r>
              <a:rPr lang="en-US" dirty="0"/>
              <a:t> </a:t>
            </a:r>
          </a:p>
        </p:txBody>
      </p:sp>
      <p:sp>
        <p:nvSpPr>
          <p:cNvPr id="7" name="Rectangle 6"/>
          <p:cNvSpPr/>
          <p:nvPr/>
        </p:nvSpPr>
        <p:spPr>
          <a:xfrm>
            <a:off x="5486400" y="5398783"/>
            <a:ext cx="3368040" cy="1002017"/>
          </a:xfrm>
          <a:prstGeom prst="rect">
            <a:avLst/>
          </a:prstGeom>
        </p:spPr>
        <p:txBody>
          <a:bodyPr wrap="square" lIns="77925" tIns="38963" rIns="77925" bIns="38963">
            <a:spAutoFit/>
          </a:bodyPr>
          <a:lstStyle/>
          <a:p>
            <a:r>
              <a:rPr lang="en-US" sz="2000" dirty="0" err="1" smtClean="0"/>
              <a:t>Các</a:t>
            </a:r>
            <a:r>
              <a:rPr lang="en-US" sz="2000" dirty="0" smtClean="0"/>
              <a:t> </a:t>
            </a:r>
            <a:r>
              <a:rPr lang="en-US" sz="2000" dirty="0" err="1" smtClean="0"/>
              <a:t>thông</a:t>
            </a:r>
            <a:r>
              <a:rPr lang="en-US" sz="2000" dirty="0" smtClean="0"/>
              <a:t> tin chi </a:t>
            </a:r>
            <a:r>
              <a:rPr lang="en-US" sz="2000" dirty="0" err="1" smtClean="0"/>
              <a:t>tiết</a:t>
            </a:r>
            <a:r>
              <a:rPr lang="en-US" sz="2000" dirty="0" smtClean="0"/>
              <a:t>: </a:t>
            </a:r>
            <a:r>
              <a:rPr lang="en-US" sz="2000" dirty="0" err="1" smtClean="0"/>
              <a:t>Tham</a:t>
            </a:r>
            <a:r>
              <a:rPr lang="en-US" sz="2000" dirty="0" smtClean="0"/>
              <a:t> </a:t>
            </a:r>
            <a:r>
              <a:rPr lang="en-US" sz="2000" dirty="0" err="1" smtClean="0"/>
              <a:t>khảo</a:t>
            </a:r>
            <a:r>
              <a:rPr lang="en-US" sz="2000" dirty="0" smtClean="0"/>
              <a:t> </a:t>
            </a:r>
            <a:r>
              <a:rPr lang="en-US" sz="2000" dirty="0" err="1" smtClean="0"/>
              <a:t>theo</a:t>
            </a:r>
            <a:r>
              <a:rPr lang="en-US" sz="2000" dirty="0" smtClean="0"/>
              <a:t> </a:t>
            </a:r>
            <a:r>
              <a:rPr lang="en-US" sz="2000" dirty="0" err="1" smtClean="0"/>
              <a:t>tài</a:t>
            </a:r>
            <a:r>
              <a:rPr lang="en-US" sz="2000" dirty="0" smtClean="0"/>
              <a:t> </a:t>
            </a:r>
            <a:r>
              <a:rPr lang="en-US" sz="2000" dirty="0" err="1" smtClean="0"/>
              <a:t>liệu</a:t>
            </a:r>
            <a:r>
              <a:rPr lang="en-US" sz="2000" dirty="0" smtClean="0"/>
              <a:t> </a:t>
            </a:r>
            <a:r>
              <a:rPr lang="en-US" sz="2000" dirty="0"/>
              <a:t>10. </a:t>
            </a:r>
            <a:r>
              <a:rPr lang="en-US" sz="2000" dirty="0" err="1"/>
              <a:t>Bài</a:t>
            </a:r>
            <a:r>
              <a:rPr lang="en-US" sz="2000" dirty="0"/>
              <a:t> </a:t>
            </a:r>
            <a:r>
              <a:rPr lang="en-US" sz="2000" dirty="0" err="1"/>
              <a:t>tập</a:t>
            </a:r>
            <a:r>
              <a:rPr lang="en-US" sz="2000" dirty="0"/>
              <a:t> </a:t>
            </a:r>
            <a:r>
              <a:rPr lang="en-US" sz="2000" dirty="0" err="1"/>
              <a:t>nhóm</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343" y="3200400"/>
            <a:ext cx="4445000" cy="3147713"/>
          </a:xfrm>
          <a:prstGeom prst="rect">
            <a:avLst/>
          </a:prstGeom>
        </p:spPr>
      </p:pic>
      <p:sp>
        <p:nvSpPr>
          <p:cNvPr id="9" name="Rectangle 8"/>
          <p:cNvSpPr/>
          <p:nvPr/>
        </p:nvSpPr>
        <p:spPr>
          <a:xfrm>
            <a:off x="762000" y="811901"/>
            <a:ext cx="8077200" cy="2540899"/>
          </a:xfrm>
          <a:prstGeom prst="rect">
            <a:avLst/>
          </a:prstGeom>
        </p:spPr>
        <p:txBody>
          <a:bodyPr wrap="square" lIns="77925" tIns="38963" rIns="77925" bIns="38963">
            <a:spAutoFit/>
          </a:bodyPr>
          <a:lstStyle/>
          <a:p>
            <a:r>
              <a:rPr lang="en-US" sz="2000"/>
              <a:t>- </a:t>
            </a:r>
            <a:r>
              <a:rPr lang="en-US" sz="2000" smtClean="0"/>
              <a:t> Chức năng: Tòa nhà văn phòng </a:t>
            </a:r>
            <a:endParaRPr lang="en-US" sz="2000"/>
          </a:p>
          <a:p>
            <a:r>
              <a:rPr lang="en-US" sz="2000"/>
              <a:t>- </a:t>
            </a:r>
            <a:r>
              <a:rPr lang="en-US" sz="2000" smtClean="0"/>
              <a:t> Địa chỉ</a:t>
            </a:r>
            <a:r>
              <a:rPr lang="vi-VN" sz="2000" smtClean="0"/>
              <a:t>:</a:t>
            </a:r>
            <a:r>
              <a:rPr lang="en-US" sz="2000" smtClean="0"/>
              <a:t> Hà Nội, Việt Nam</a:t>
            </a:r>
            <a:endParaRPr lang="en-US" sz="2000"/>
          </a:p>
          <a:p>
            <a:r>
              <a:rPr lang="en-US" sz="2000"/>
              <a:t>- </a:t>
            </a:r>
            <a:r>
              <a:rPr lang="en-US" sz="2000" smtClean="0"/>
              <a:t> Diện tích lô đất</a:t>
            </a:r>
            <a:r>
              <a:rPr lang="vi-VN" sz="2000" smtClean="0"/>
              <a:t>: </a:t>
            </a:r>
            <a:r>
              <a:rPr lang="vi-VN" sz="2000"/>
              <a:t>1,814m</a:t>
            </a:r>
            <a:r>
              <a:rPr lang="vi-VN" sz="2000" baseline="30000"/>
              <a:t>2</a:t>
            </a:r>
            <a:r>
              <a:rPr lang="vi-VN" sz="2000"/>
              <a:t>.</a:t>
            </a:r>
            <a:endParaRPr lang="en-US" sz="2000"/>
          </a:p>
          <a:p>
            <a:r>
              <a:rPr lang="en-US" sz="2000"/>
              <a:t>- </a:t>
            </a:r>
            <a:r>
              <a:rPr lang="en-US" sz="2000" smtClean="0"/>
              <a:t> Diện tích xây dựng</a:t>
            </a:r>
            <a:r>
              <a:rPr lang="vi-VN" sz="2000" smtClean="0"/>
              <a:t>: </a:t>
            </a:r>
            <a:r>
              <a:rPr lang="vi-VN" sz="2000"/>
              <a:t>1,076m</a:t>
            </a:r>
            <a:r>
              <a:rPr lang="vi-VN" sz="2000" baseline="30000"/>
              <a:t>2</a:t>
            </a:r>
            <a:r>
              <a:rPr lang="vi-VN" sz="2000"/>
              <a:t>.</a:t>
            </a:r>
            <a:endParaRPr lang="en-US" sz="2000"/>
          </a:p>
          <a:p>
            <a:r>
              <a:rPr lang="vi-VN" sz="2000"/>
              <a:t>- </a:t>
            </a:r>
            <a:r>
              <a:rPr lang="en-US" sz="2000" smtClean="0"/>
              <a:t> Tổng chiều cao</a:t>
            </a:r>
            <a:r>
              <a:rPr lang="vi-VN" sz="2000" smtClean="0"/>
              <a:t>: 20</a:t>
            </a:r>
            <a:r>
              <a:rPr lang="en-US" sz="2000" smtClean="0"/>
              <a:t> tầng (bao gồm tầng kỹ thuạt) </a:t>
            </a:r>
            <a:r>
              <a:rPr lang="en-US" sz="2000"/>
              <a:t>+ 3,5 </a:t>
            </a:r>
            <a:r>
              <a:rPr lang="en-US" sz="2000" smtClean="0"/>
              <a:t>tầng hầm</a:t>
            </a:r>
          </a:p>
          <a:p>
            <a:pPr marL="168275" indent="-168275">
              <a:buFontTx/>
              <a:buChar char="-"/>
            </a:pPr>
            <a:r>
              <a:rPr lang="en-US" sz="2000" smtClean="0"/>
              <a:t> Tổng diện tích sàn</a:t>
            </a:r>
            <a:r>
              <a:rPr lang="vi-VN" sz="2000" smtClean="0"/>
              <a:t>: </a:t>
            </a:r>
            <a:r>
              <a:rPr lang="en-US" sz="2000" smtClean="0"/>
              <a:t>20</a:t>
            </a:r>
            <a:r>
              <a:rPr lang="vi-VN" sz="2000" smtClean="0"/>
              <a:t>,</a:t>
            </a:r>
            <a:r>
              <a:rPr lang="en-US" sz="2000" smtClean="0"/>
              <a:t>673</a:t>
            </a:r>
            <a:r>
              <a:rPr lang="vi-VN" sz="2000" smtClean="0"/>
              <a:t> m</a:t>
            </a:r>
            <a:r>
              <a:rPr lang="vi-VN" sz="2000" baseline="30000" smtClean="0"/>
              <a:t>2</a:t>
            </a:r>
            <a:r>
              <a:rPr lang="vi-VN" sz="2000" smtClean="0"/>
              <a:t>. </a:t>
            </a:r>
            <a:endParaRPr lang="en-US" sz="2000" smtClean="0"/>
          </a:p>
          <a:p>
            <a:pPr marL="168275" indent="-168275">
              <a:buFontTx/>
              <a:buChar char="-"/>
            </a:pPr>
            <a:endParaRPr lang="en-US" sz="2000" smtClean="0"/>
          </a:p>
          <a:p>
            <a:r>
              <a:rPr lang="en-US" sz="2000" smtClean="0"/>
              <a:t>Hướng/hình dạng công trình</a:t>
            </a:r>
            <a:endParaRPr lang="en-US"/>
          </a:p>
        </p:txBody>
      </p:sp>
    </p:spTree>
    <p:extLst>
      <p:ext uri="{BB962C8B-B14F-4D97-AF65-F5344CB8AC3E}">
        <p14:creationId xmlns:p14="http://schemas.microsoft.com/office/powerpoint/2010/main" val="4108613911"/>
      </p:ext>
    </p:extLst>
  </p:cSld>
  <p:clrMapOvr>
    <a:masterClrMapping/>
  </p:clrMapOvr>
  <mc:AlternateContent xmlns:mc="http://schemas.openxmlformats.org/markup-compatibility/2006" xmlns:p14="http://schemas.microsoft.com/office/powerpoint/2010/main">
    <mc:Choice Requires="p14">
      <p:transition spd="slow" p14:dur="800" advTm="29468">
        <p:fade/>
      </p:transition>
    </mc:Choice>
    <mc:Fallback xmlns="">
      <p:transition spd="slow" advTm="29468">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79C0258D-781A-4118-9E6D-864C91755714}" type="slidenum">
              <a:rPr lang="en-US"/>
              <a:pPr>
                <a:defRPr/>
              </a:pPr>
              <a:t>6</a:t>
            </a:fld>
            <a:endParaRPr lang="en-US"/>
          </a:p>
        </p:txBody>
      </p:sp>
      <p:sp>
        <p:nvSpPr>
          <p:cNvPr id="3"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smtClean="0">
                <a:solidFill>
                  <a:schemeClr val="tx2">
                    <a:lumMod val="60000"/>
                    <a:lumOff val="40000"/>
                  </a:schemeClr>
                </a:solidFill>
              </a:rPr>
              <a:t>Công cụ/Bản vẽ</a:t>
            </a:r>
            <a:endParaRPr lang="en-US" sz="2800" b="1">
              <a:solidFill>
                <a:schemeClr val="tx2">
                  <a:lumMod val="60000"/>
                  <a:lumOff val="40000"/>
                </a:schemeClr>
              </a:solidFill>
            </a:endParaRPr>
          </a:p>
        </p:txBody>
      </p:sp>
      <p:sp>
        <p:nvSpPr>
          <p:cNvPr id="16" name="Rectangle 15"/>
          <p:cNvSpPr/>
          <p:nvPr/>
        </p:nvSpPr>
        <p:spPr>
          <a:xfrm>
            <a:off x="594361" y="1295400"/>
            <a:ext cx="8077200" cy="5003112"/>
          </a:xfrm>
          <a:prstGeom prst="rect">
            <a:avLst/>
          </a:prstGeom>
        </p:spPr>
        <p:txBody>
          <a:bodyPr wrap="square" lIns="77925" tIns="38963" rIns="77925" bIns="38963">
            <a:spAutoFit/>
          </a:bodyPr>
          <a:lstStyle/>
          <a:p>
            <a:pPr>
              <a:spcBef>
                <a:spcPts val="600"/>
              </a:spcBef>
            </a:pPr>
            <a:r>
              <a:rPr lang="en-US" sz="2000" dirty="0" err="1" smtClean="0"/>
              <a:t>Các</a:t>
            </a:r>
            <a:r>
              <a:rPr lang="en-US" sz="2000" dirty="0" smtClean="0"/>
              <a:t> </a:t>
            </a:r>
            <a:r>
              <a:rPr lang="en-US" sz="2000" dirty="0" err="1" smtClean="0"/>
              <a:t>công</a:t>
            </a:r>
            <a:r>
              <a:rPr lang="en-US" sz="2000" dirty="0" smtClean="0"/>
              <a:t> </a:t>
            </a:r>
            <a:r>
              <a:rPr lang="en-US" sz="2000" dirty="0" err="1" smtClean="0"/>
              <a:t>cụ</a:t>
            </a:r>
            <a:r>
              <a:rPr lang="en-US" sz="2000" dirty="0" smtClean="0"/>
              <a:t> </a:t>
            </a:r>
            <a:r>
              <a:rPr lang="en-US" sz="2000" dirty="0" err="1" smtClean="0"/>
              <a:t>tính</a:t>
            </a:r>
            <a:r>
              <a:rPr lang="en-US" sz="2000" dirty="0" smtClean="0"/>
              <a:t> </a:t>
            </a:r>
            <a:r>
              <a:rPr lang="en-US" sz="2000" dirty="0" err="1" smtClean="0"/>
              <a:t>toán</a:t>
            </a:r>
            <a:r>
              <a:rPr lang="en-US" sz="2000" dirty="0" smtClean="0"/>
              <a:t> </a:t>
            </a:r>
            <a:r>
              <a:rPr lang="en-US" sz="2000" dirty="0" err="1" smtClean="0"/>
              <a:t>và</a:t>
            </a:r>
            <a:r>
              <a:rPr lang="en-US" sz="2000" dirty="0" smtClean="0"/>
              <a:t> </a:t>
            </a:r>
            <a:r>
              <a:rPr lang="en-US" sz="2000" dirty="0" err="1" smtClean="0"/>
              <a:t>bản</a:t>
            </a:r>
            <a:r>
              <a:rPr lang="en-US" sz="2000" dirty="0" smtClean="0"/>
              <a:t> </a:t>
            </a:r>
            <a:r>
              <a:rPr lang="en-US" sz="2000" dirty="0" err="1" smtClean="0"/>
              <a:t>vẽ</a:t>
            </a:r>
            <a:r>
              <a:rPr lang="en-US" sz="2000" dirty="0" smtClean="0"/>
              <a:t> </a:t>
            </a:r>
            <a:r>
              <a:rPr lang="en-US" sz="2000" dirty="0" err="1" smtClean="0"/>
              <a:t>kèm</a:t>
            </a:r>
            <a:r>
              <a:rPr lang="en-US" sz="2000" dirty="0" smtClean="0"/>
              <a:t> </a:t>
            </a:r>
            <a:r>
              <a:rPr lang="en-US" sz="2000" dirty="0" err="1" smtClean="0"/>
              <a:t>theo</a:t>
            </a:r>
            <a:r>
              <a:rPr lang="en-US" sz="2000" dirty="0" smtClean="0"/>
              <a:t> </a:t>
            </a:r>
            <a:r>
              <a:rPr lang="en-US" sz="2000" dirty="0" err="1" smtClean="0"/>
              <a:t>bài</a:t>
            </a:r>
            <a:r>
              <a:rPr lang="en-US" sz="2000" dirty="0" smtClean="0"/>
              <a:t> </a:t>
            </a:r>
            <a:r>
              <a:rPr lang="en-US" sz="2000" dirty="0" err="1" smtClean="0"/>
              <a:t>tập</a:t>
            </a:r>
            <a:r>
              <a:rPr lang="en-US" sz="2000" dirty="0" smtClean="0"/>
              <a:t> </a:t>
            </a:r>
            <a:r>
              <a:rPr lang="en-US" sz="2000" dirty="0" err="1" smtClean="0"/>
              <a:t>này</a:t>
            </a:r>
            <a:r>
              <a:rPr lang="en-US" sz="2000" dirty="0" smtClean="0"/>
              <a:t> </a:t>
            </a:r>
            <a:r>
              <a:rPr lang="en-US" sz="2000" dirty="0" err="1" smtClean="0"/>
              <a:t>bao</a:t>
            </a:r>
            <a:r>
              <a:rPr lang="en-US" sz="2000" dirty="0" smtClean="0"/>
              <a:t> </a:t>
            </a:r>
            <a:r>
              <a:rPr lang="en-US" sz="2000" dirty="0" err="1" smtClean="0"/>
              <a:t>gồm</a:t>
            </a:r>
            <a:r>
              <a:rPr lang="en-US" sz="2000" dirty="0" smtClean="0"/>
              <a:t>:</a:t>
            </a:r>
          </a:p>
          <a:p>
            <a:pPr marL="342900" lvl="0" indent="-342900">
              <a:spcBef>
                <a:spcPts val="600"/>
              </a:spcBef>
              <a:buFont typeface="Arial" pitchFamily="34" charset="0"/>
              <a:buChar char="•"/>
            </a:pPr>
            <a:r>
              <a:rPr lang="en-GB" sz="2000" dirty="0" smtClean="0"/>
              <a:t>File “</a:t>
            </a:r>
            <a:r>
              <a:rPr lang="en-GB" sz="2000" dirty="0" err="1" smtClean="0"/>
              <a:t>Giới</a:t>
            </a:r>
            <a:r>
              <a:rPr lang="en-GB" sz="2000" dirty="0" smtClean="0"/>
              <a:t> </a:t>
            </a:r>
            <a:r>
              <a:rPr lang="en-GB" sz="2000" dirty="0" err="1" smtClean="0"/>
              <a:t>thiệu</a:t>
            </a:r>
            <a:r>
              <a:rPr lang="en-GB" sz="2000" dirty="0" smtClean="0"/>
              <a:t> </a:t>
            </a:r>
            <a:r>
              <a:rPr lang="en-GB" sz="2000" dirty="0" err="1" smtClean="0"/>
              <a:t>bài</a:t>
            </a:r>
            <a:r>
              <a:rPr lang="en-GB" sz="2000" dirty="0" smtClean="0"/>
              <a:t> </a:t>
            </a:r>
            <a:r>
              <a:rPr lang="en-GB" sz="2000" dirty="0" err="1" smtClean="0"/>
              <a:t>tập</a:t>
            </a:r>
            <a:r>
              <a:rPr lang="en-GB" sz="2000" dirty="0" smtClean="0"/>
              <a:t> </a:t>
            </a:r>
            <a:r>
              <a:rPr lang="en-GB" sz="2000" dirty="0" err="1" smtClean="0"/>
              <a:t>nhóm</a:t>
            </a:r>
            <a:r>
              <a:rPr lang="en-GB" sz="2000" dirty="0" smtClean="0"/>
              <a:t>”.</a:t>
            </a:r>
            <a:endParaRPr lang="en-US" sz="2000" dirty="0" smtClean="0"/>
          </a:p>
          <a:p>
            <a:pPr marL="342900" indent="-342900">
              <a:spcBef>
                <a:spcPts val="600"/>
              </a:spcBef>
              <a:buFont typeface="Arial" pitchFamily="34" charset="0"/>
              <a:buChar char="•"/>
            </a:pPr>
            <a:r>
              <a:rPr lang="en-GB" sz="2000" dirty="0" err="1" smtClean="0"/>
              <a:t>Bản</a:t>
            </a:r>
            <a:r>
              <a:rPr lang="en-GB" sz="2000" dirty="0" smtClean="0"/>
              <a:t> </a:t>
            </a:r>
            <a:r>
              <a:rPr lang="en-GB" sz="2000" dirty="0" err="1" smtClean="0"/>
              <a:t>vẽ</a:t>
            </a:r>
            <a:r>
              <a:rPr lang="en-GB" sz="2000" dirty="0" smtClean="0"/>
              <a:t> </a:t>
            </a:r>
            <a:r>
              <a:rPr lang="en-GB" sz="2000" dirty="0" err="1" smtClean="0"/>
              <a:t>kiến</a:t>
            </a:r>
            <a:r>
              <a:rPr lang="en-GB" sz="2000" dirty="0" smtClean="0"/>
              <a:t> </a:t>
            </a:r>
            <a:r>
              <a:rPr lang="en-GB" sz="2000" dirty="0" err="1" smtClean="0"/>
              <a:t>trúc</a:t>
            </a:r>
            <a:r>
              <a:rPr lang="en-GB" sz="2000" dirty="0" smtClean="0"/>
              <a:t> </a:t>
            </a:r>
            <a:r>
              <a:rPr lang="en-GB" sz="2000" dirty="0" smtClean="0"/>
              <a:t>(</a:t>
            </a:r>
            <a:r>
              <a:rPr lang="en-GB" sz="2000" dirty="0" smtClean="0"/>
              <a:t>Theo </a:t>
            </a:r>
            <a:r>
              <a:rPr lang="en-GB" sz="2000" dirty="0" err="1" smtClean="0"/>
              <a:t>danh</a:t>
            </a:r>
            <a:r>
              <a:rPr lang="en-GB" sz="2000" dirty="0" smtClean="0"/>
              <a:t> </a:t>
            </a:r>
            <a:r>
              <a:rPr lang="en-GB" sz="2000" dirty="0" err="1" smtClean="0"/>
              <a:t>mục</a:t>
            </a:r>
            <a:r>
              <a:rPr lang="en-GB" sz="2000" dirty="0" smtClean="0"/>
              <a:t> </a:t>
            </a:r>
            <a:r>
              <a:rPr lang="en-GB" sz="2000" dirty="0" err="1" smtClean="0"/>
              <a:t>trong</a:t>
            </a:r>
            <a:r>
              <a:rPr lang="en-GB" sz="2000" dirty="0" smtClean="0"/>
              <a:t> </a:t>
            </a:r>
            <a:r>
              <a:rPr lang="en-GB" sz="2000" dirty="0" err="1" smtClean="0"/>
              <a:t>phụ</a:t>
            </a:r>
            <a:r>
              <a:rPr lang="en-GB" sz="2000" dirty="0" smtClean="0"/>
              <a:t> </a:t>
            </a:r>
            <a:r>
              <a:rPr lang="en-GB" sz="2000" dirty="0" err="1" smtClean="0"/>
              <a:t>lục</a:t>
            </a:r>
            <a:r>
              <a:rPr lang="en-GB" sz="2000" dirty="0" smtClean="0"/>
              <a:t> </a:t>
            </a:r>
            <a:r>
              <a:rPr lang="en-GB" sz="2000" dirty="0" err="1" smtClean="0"/>
              <a:t>của</a:t>
            </a:r>
            <a:r>
              <a:rPr lang="en-GB" sz="2000" dirty="0" smtClean="0"/>
              <a:t> </a:t>
            </a:r>
            <a:r>
              <a:rPr lang="en-GB" sz="2000" dirty="0" err="1" smtClean="0"/>
              <a:t>tài</a:t>
            </a:r>
            <a:r>
              <a:rPr lang="en-GB" sz="2000" dirty="0" smtClean="0"/>
              <a:t> </a:t>
            </a:r>
            <a:r>
              <a:rPr lang="en-GB" sz="2000" dirty="0" err="1" smtClean="0"/>
              <a:t>liệu</a:t>
            </a:r>
            <a:r>
              <a:rPr lang="en-GB" sz="2000" dirty="0" smtClean="0"/>
              <a:t> </a:t>
            </a:r>
            <a:r>
              <a:rPr lang="en-US" sz="2000" dirty="0" smtClean="0"/>
              <a:t>10</a:t>
            </a:r>
            <a:r>
              <a:rPr lang="en-US" sz="2000" dirty="0"/>
              <a:t>. </a:t>
            </a:r>
            <a:r>
              <a:rPr lang="en-US" sz="2000" dirty="0" err="1"/>
              <a:t>Bài</a:t>
            </a:r>
            <a:r>
              <a:rPr lang="en-US" sz="2000" dirty="0"/>
              <a:t> </a:t>
            </a:r>
            <a:r>
              <a:rPr lang="en-US" sz="2000" dirty="0" err="1"/>
              <a:t>tập</a:t>
            </a:r>
            <a:r>
              <a:rPr lang="en-US" sz="2000" dirty="0"/>
              <a:t> </a:t>
            </a:r>
            <a:r>
              <a:rPr lang="en-US" sz="2000" dirty="0" err="1" smtClean="0"/>
              <a:t>nhóm</a:t>
            </a:r>
            <a:r>
              <a:rPr lang="en-GB" sz="2000" dirty="0" smtClean="0"/>
              <a:t>) </a:t>
            </a:r>
            <a:endParaRPr lang="en-GB" sz="2000" dirty="0" smtClean="0"/>
          </a:p>
          <a:p>
            <a:pPr marL="342900" lvl="0" indent="-342900">
              <a:spcBef>
                <a:spcPts val="600"/>
              </a:spcBef>
              <a:buFont typeface="Arial" pitchFamily="34" charset="0"/>
              <a:buChar char="•"/>
            </a:pPr>
            <a:r>
              <a:rPr lang="en-GB" sz="2000" dirty="0" err="1" smtClean="0"/>
              <a:t>Bản</a:t>
            </a:r>
            <a:r>
              <a:rPr lang="en-GB" sz="2000" dirty="0" smtClean="0"/>
              <a:t> </a:t>
            </a:r>
            <a:r>
              <a:rPr lang="en-GB" sz="2000" dirty="0" err="1" smtClean="0"/>
              <a:t>vẽ</a:t>
            </a:r>
            <a:r>
              <a:rPr lang="en-GB" sz="2000" dirty="0" smtClean="0"/>
              <a:t> </a:t>
            </a:r>
            <a:r>
              <a:rPr lang="en-GB" sz="2000" dirty="0" err="1" smtClean="0"/>
              <a:t>thiết</a:t>
            </a:r>
            <a:r>
              <a:rPr lang="en-GB" sz="2000" dirty="0" smtClean="0"/>
              <a:t> </a:t>
            </a:r>
            <a:r>
              <a:rPr lang="en-GB" sz="2000" dirty="0" err="1" smtClean="0"/>
              <a:t>kế</a:t>
            </a:r>
            <a:r>
              <a:rPr lang="en-GB" sz="2000" dirty="0" smtClean="0"/>
              <a:t> ĐHKK, </a:t>
            </a:r>
            <a:r>
              <a:rPr lang="en-GB" sz="2000" dirty="0" err="1" smtClean="0"/>
              <a:t>điện</a:t>
            </a:r>
            <a:r>
              <a:rPr lang="en-GB" sz="2000" dirty="0" smtClean="0"/>
              <a:t> </a:t>
            </a:r>
            <a:r>
              <a:rPr lang="en-GB" sz="2000" dirty="0" err="1" smtClean="0"/>
              <a:t>và</a:t>
            </a:r>
            <a:r>
              <a:rPr lang="en-GB" sz="2000" dirty="0" smtClean="0"/>
              <a:t> </a:t>
            </a:r>
            <a:r>
              <a:rPr lang="en-GB" sz="2000" dirty="0" err="1" smtClean="0"/>
              <a:t>chiếu</a:t>
            </a:r>
            <a:r>
              <a:rPr lang="en-GB" sz="2000" dirty="0" smtClean="0"/>
              <a:t> </a:t>
            </a:r>
            <a:r>
              <a:rPr lang="en-GB" sz="2000" dirty="0" err="1" smtClean="0"/>
              <a:t>sáng</a:t>
            </a:r>
            <a:r>
              <a:rPr lang="en-GB" sz="2000" dirty="0" smtClean="0"/>
              <a:t> </a:t>
            </a:r>
            <a:r>
              <a:rPr lang="en-GB" sz="2000" dirty="0" smtClean="0"/>
              <a:t>(</a:t>
            </a:r>
            <a:r>
              <a:rPr lang="en-GB" sz="2000" dirty="0" smtClean="0"/>
              <a:t>Theo </a:t>
            </a:r>
            <a:r>
              <a:rPr lang="en-GB" sz="2000" dirty="0" err="1"/>
              <a:t>danh</a:t>
            </a:r>
            <a:r>
              <a:rPr lang="en-GB" sz="2000" dirty="0"/>
              <a:t> </a:t>
            </a:r>
            <a:r>
              <a:rPr lang="en-GB" sz="2000" dirty="0" err="1"/>
              <a:t>mục</a:t>
            </a:r>
            <a:r>
              <a:rPr lang="en-GB" sz="2000" dirty="0"/>
              <a:t> </a:t>
            </a:r>
            <a:r>
              <a:rPr lang="en-GB" sz="2000" dirty="0" err="1"/>
              <a:t>trong</a:t>
            </a:r>
            <a:r>
              <a:rPr lang="en-GB" sz="2000" dirty="0"/>
              <a:t> </a:t>
            </a:r>
            <a:r>
              <a:rPr lang="en-GB" sz="2000" dirty="0" err="1"/>
              <a:t>phụ</a:t>
            </a:r>
            <a:r>
              <a:rPr lang="en-GB" sz="2000" dirty="0"/>
              <a:t> </a:t>
            </a:r>
            <a:r>
              <a:rPr lang="en-GB" sz="2000" dirty="0" err="1"/>
              <a:t>lục</a:t>
            </a:r>
            <a:r>
              <a:rPr lang="en-GB" sz="2000" dirty="0"/>
              <a:t> </a:t>
            </a:r>
            <a:r>
              <a:rPr lang="en-GB" sz="2000" dirty="0" err="1"/>
              <a:t>của</a:t>
            </a:r>
            <a:r>
              <a:rPr lang="en-GB" sz="2000" dirty="0"/>
              <a:t> </a:t>
            </a:r>
            <a:r>
              <a:rPr lang="en-GB" sz="2000" dirty="0" err="1"/>
              <a:t>tài</a:t>
            </a:r>
            <a:r>
              <a:rPr lang="en-GB" sz="2000" dirty="0"/>
              <a:t> </a:t>
            </a:r>
            <a:r>
              <a:rPr lang="en-GB" sz="2000" dirty="0" err="1"/>
              <a:t>liệu</a:t>
            </a:r>
            <a:r>
              <a:rPr lang="en-GB" sz="2000" dirty="0"/>
              <a:t> </a:t>
            </a:r>
            <a:r>
              <a:rPr lang="en-US" sz="2000" dirty="0"/>
              <a:t>10. </a:t>
            </a:r>
            <a:r>
              <a:rPr lang="en-US" sz="2000" dirty="0" err="1"/>
              <a:t>Bài</a:t>
            </a:r>
            <a:r>
              <a:rPr lang="en-US" sz="2000" dirty="0"/>
              <a:t> </a:t>
            </a:r>
            <a:r>
              <a:rPr lang="en-US" sz="2000" dirty="0" err="1"/>
              <a:t>tập</a:t>
            </a:r>
            <a:r>
              <a:rPr lang="en-US" sz="2000" dirty="0"/>
              <a:t> </a:t>
            </a:r>
            <a:r>
              <a:rPr lang="en-US" sz="2000" dirty="0" err="1"/>
              <a:t>nhóm</a:t>
            </a:r>
            <a:r>
              <a:rPr lang="en-GB" sz="2000" dirty="0"/>
              <a:t>) </a:t>
            </a:r>
            <a:endParaRPr lang="en-GB" sz="2000" dirty="0" smtClean="0"/>
          </a:p>
          <a:p>
            <a:pPr marL="342900" lvl="0" indent="-342900">
              <a:spcBef>
                <a:spcPts val="600"/>
              </a:spcBef>
              <a:buFont typeface="Arial" pitchFamily="34" charset="0"/>
              <a:buChar char="•"/>
            </a:pPr>
            <a:r>
              <a:rPr lang="en-GB" sz="2000" dirty="0" err="1" smtClean="0"/>
              <a:t>Bảng</a:t>
            </a:r>
            <a:r>
              <a:rPr lang="en-GB" sz="2000" dirty="0" smtClean="0"/>
              <a:t> </a:t>
            </a:r>
            <a:r>
              <a:rPr lang="en-GB" sz="2000" dirty="0" err="1" smtClean="0"/>
              <a:t>kiểm</a:t>
            </a:r>
            <a:r>
              <a:rPr lang="en-GB" sz="2000" dirty="0" smtClean="0"/>
              <a:t> </a:t>
            </a:r>
            <a:r>
              <a:rPr lang="en-GB" sz="2000" dirty="0" err="1" smtClean="0"/>
              <a:t>và</a:t>
            </a:r>
            <a:r>
              <a:rPr lang="en-GB" sz="2000" dirty="0" smtClean="0"/>
              <a:t> </a:t>
            </a:r>
            <a:r>
              <a:rPr lang="en-GB" sz="2000" dirty="0" err="1" smtClean="0"/>
              <a:t>bảng</a:t>
            </a:r>
            <a:r>
              <a:rPr lang="en-GB" sz="2000" dirty="0" smtClean="0"/>
              <a:t> </a:t>
            </a:r>
            <a:r>
              <a:rPr lang="en-GB" sz="2000" dirty="0" err="1" smtClean="0"/>
              <a:t>tính</a:t>
            </a:r>
            <a:r>
              <a:rPr lang="en-GB" sz="2000" dirty="0" smtClean="0"/>
              <a:t> </a:t>
            </a:r>
            <a:r>
              <a:rPr lang="en-GB" sz="2000" dirty="0" err="1" smtClean="0"/>
              <a:t>kèm</a:t>
            </a:r>
            <a:r>
              <a:rPr lang="en-GB" sz="2000" dirty="0" smtClean="0"/>
              <a:t> </a:t>
            </a:r>
            <a:r>
              <a:rPr lang="en-GB" sz="2000" dirty="0" err="1" smtClean="0"/>
              <a:t>theo</a:t>
            </a:r>
            <a:r>
              <a:rPr lang="en-GB" sz="2000" dirty="0" smtClean="0"/>
              <a:t> QCVN09:2017/BXD </a:t>
            </a:r>
            <a:r>
              <a:rPr lang="en-GB" sz="2000" dirty="0" smtClean="0"/>
              <a:t>(Theo file </a:t>
            </a:r>
            <a:r>
              <a:rPr lang="en-GB" sz="2000" dirty="0" err="1" smtClean="0"/>
              <a:t>đính</a:t>
            </a:r>
            <a:r>
              <a:rPr lang="en-GB" sz="2000" dirty="0" smtClean="0"/>
              <a:t> </a:t>
            </a:r>
            <a:r>
              <a:rPr lang="en-GB" sz="2000" dirty="0" err="1" smtClean="0"/>
              <a:t>kèm</a:t>
            </a:r>
            <a:r>
              <a:rPr lang="en-GB" sz="2000" dirty="0" smtClean="0"/>
              <a:t> </a:t>
            </a:r>
            <a:r>
              <a:rPr lang="en-GB" sz="2000" dirty="0" err="1" smtClean="0"/>
              <a:t>tại</a:t>
            </a:r>
            <a:r>
              <a:rPr lang="en-GB" sz="2000" dirty="0" smtClean="0"/>
              <a:t> </a:t>
            </a:r>
            <a:r>
              <a:rPr lang="it-IT" sz="2000" dirty="0" smtClean="0"/>
              <a:t>Cong </a:t>
            </a:r>
            <a:r>
              <a:rPr lang="it-IT" sz="2000" dirty="0"/>
              <a:t>cu ho tro + Bai tap </a:t>
            </a:r>
            <a:r>
              <a:rPr lang="it-IT" sz="2000" dirty="0" smtClean="0"/>
              <a:t>nhom/Công </a:t>
            </a:r>
            <a:r>
              <a:rPr lang="it-IT" sz="2000" dirty="0"/>
              <a:t>cụ hỗ </a:t>
            </a:r>
            <a:r>
              <a:rPr lang="it-IT" sz="2000" dirty="0" smtClean="0"/>
              <a:t>trợ/ </a:t>
            </a:r>
            <a:r>
              <a:rPr lang="it-IT" sz="2000" dirty="0"/>
              <a:t>Bảng tính, bảng kiểm </a:t>
            </a:r>
            <a:r>
              <a:rPr lang="it-IT" sz="2000" dirty="0" smtClean="0"/>
              <a:t>IFC) </a:t>
            </a:r>
          </a:p>
          <a:p>
            <a:pPr marL="342900" lvl="0" indent="-342900">
              <a:spcBef>
                <a:spcPts val="600"/>
              </a:spcBef>
              <a:buFont typeface="Arial" pitchFamily="34" charset="0"/>
              <a:buChar char="•"/>
            </a:pPr>
            <a:r>
              <a:rPr lang="en-US" sz="2000" dirty="0" err="1" smtClean="0"/>
              <a:t>Mỗi</a:t>
            </a:r>
            <a:r>
              <a:rPr lang="en-US" sz="2000" dirty="0" smtClean="0"/>
              <a:t> </a:t>
            </a:r>
            <a:r>
              <a:rPr lang="en-US" sz="2000" dirty="0" err="1" smtClean="0"/>
              <a:t>nhóm</a:t>
            </a:r>
            <a:r>
              <a:rPr lang="en-US" sz="2000" dirty="0" smtClean="0"/>
              <a:t> </a:t>
            </a:r>
            <a:r>
              <a:rPr lang="en-US" sz="2000" dirty="0" err="1" smtClean="0"/>
              <a:t>có</a:t>
            </a:r>
            <a:r>
              <a:rPr lang="en-US" sz="2000" dirty="0" smtClean="0"/>
              <a:t> </a:t>
            </a:r>
            <a:r>
              <a:rPr lang="en-US" sz="2000" dirty="0" err="1" smtClean="0"/>
              <a:t>ít</a:t>
            </a:r>
            <a:r>
              <a:rPr lang="en-US" sz="2000" dirty="0" smtClean="0"/>
              <a:t> </a:t>
            </a:r>
            <a:r>
              <a:rPr lang="en-US" sz="2000" dirty="0" err="1" smtClean="0"/>
              <a:t>nhất</a:t>
            </a:r>
            <a:r>
              <a:rPr lang="en-US" sz="2000" dirty="0" smtClean="0"/>
              <a:t> 01 </a:t>
            </a:r>
            <a:r>
              <a:rPr lang="en-US" sz="2000" dirty="0" smtClean="0"/>
              <a:t>laptop </a:t>
            </a:r>
            <a:r>
              <a:rPr lang="en-US" sz="2000" dirty="0" err="1" smtClean="0"/>
              <a:t>với</a:t>
            </a:r>
            <a:r>
              <a:rPr lang="en-US" sz="2000" dirty="0" smtClean="0"/>
              <a:t> </a:t>
            </a:r>
            <a:r>
              <a:rPr lang="en-US" sz="2000" dirty="0" err="1" smtClean="0"/>
              <a:t>các</a:t>
            </a:r>
            <a:r>
              <a:rPr lang="en-US" sz="2000" dirty="0" smtClean="0"/>
              <a:t> </a:t>
            </a:r>
            <a:r>
              <a:rPr lang="en-US" sz="2000" dirty="0" err="1" smtClean="0"/>
              <a:t>phần</a:t>
            </a:r>
            <a:r>
              <a:rPr lang="en-US" sz="2000" dirty="0" smtClean="0"/>
              <a:t> </a:t>
            </a:r>
            <a:r>
              <a:rPr lang="en-US" sz="2000" dirty="0" err="1" smtClean="0"/>
              <a:t>mềm</a:t>
            </a:r>
            <a:r>
              <a:rPr lang="en-US" sz="2000" dirty="0" smtClean="0"/>
              <a:t> </a:t>
            </a:r>
            <a:r>
              <a:rPr lang="en-US" sz="2000" dirty="0" err="1" smtClean="0"/>
              <a:t>có</a:t>
            </a:r>
            <a:r>
              <a:rPr lang="en-US" sz="2000" dirty="0" smtClean="0"/>
              <a:t> </a:t>
            </a:r>
            <a:r>
              <a:rPr lang="en-US" sz="2000" dirty="0" err="1" smtClean="0"/>
              <a:t>sẵn</a:t>
            </a:r>
            <a:r>
              <a:rPr lang="en-US" sz="2000" dirty="0" smtClean="0"/>
              <a:t> </a:t>
            </a:r>
            <a:r>
              <a:rPr lang="en-US" sz="2000" dirty="0" err="1" smtClean="0"/>
              <a:t>như</a:t>
            </a:r>
            <a:r>
              <a:rPr lang="en-US" sz="2000" dirty="0" smtClean="0"/>
              <a:t>:  </a:t>
            </a:r>
          </a:p>
          <a:p>
            <a:pPr marL="914400" lvl="0" indent="228600">
              <a:spcBef>
                <a:spcPts val="600"/>
              </a:spcBef>
              <a:buFont typeface="Wingdings" pitchFamily="2" charset="2"/>
              <a:buChar char="ü"/>
            </a:pPr>
            <a:r>
              <a:rPr lang="en-US" sz="2000" dirty="0" smtClean="0"/>
              <a:t>PowerPoint </a:t>
            </a:r>
            <a:r>
              <a:rPr lang="en-US" sz="2000" dirty="0" err="1" smtClean="0"/>
              <a:t>để</a:t>
            </a:r>
            <a:r>
              <a:rPr lang="en-US" sz="2000" dirty="0" smtClean="0"/>
              <a:t> </a:t>
            </a:r>
            <a:r>
              <a:rPr lang="en-US" sz="2000" dirty="0" err="1" smtClean="0"/>
              <a:t>chuẩn</a:t>
            </a:r>
            <a:r>
              <a:rPr lang="en-US" sz="2000" dirty="0" smtClean="0"/>
              <a:t> </a:t>
            </a:r>
            <a:r>
              <a:rPr lang="en-US" sz="2000" dirty="0" err="1" smtClean="0"/>
              <a:t>bị</a:t>
            </a:r>
            <a:r>
              <a:rPr lang="en-US" sz="2000" dirty="0" smtClean="0"/>
              <a:t> </a:t>
            </a:r>
            <a:r>
              <a:rPr lang="en-US" sz="2000" dirty="0" err="1" smtClean="0"/>
              <a:t>cho</a:t>
            </a:r>
            <a:r>
              <a:rPr lang="en-US" sz="2000" dirty="0" smtClean="0"/>
              <a:t> </a:t>
            </a:r>
            <a:r>
              <a:rPr lang="en-US" sz="2000" dirty="0" err="1" smtClean="0"/>
              <a:t>việc</a:t>
            </a:r>
            <a:r>
              <a:rPr lang="en-US" sz="2000" dirty="0" smtClean="0"/>
              <a:t> </a:t>
            </a:r>
            <a:r>
              <a:rPr lang="en-US" sz="2000" dirty="0" err="1" smtClean="0"/>
              <a:t>trình</a:t>
            </a:r>
            <a:r>
              <a:rPr lang="en-US" sz="2000" dirty="0" smtClean="0"/>
              <a:t> </a:t>
            </a:r>
            <a:r>
              <a:rPr lang="en-US" sz="2000" dirty="0" err="1" smtClean="0"/>
              <a:t>chiếu</a:t>
            </a:r>
            <a:r>
              <a:rPr lang="en-US" sz="2000" dirty="0" smtClean="0"/>
              <a:t> </a:t>
            </a:r>
            <a:r>
              <a:rPr lang="en-US" sz="2000" dirty="0" err="1" smtClean="0"/>
              <a:t>bài</a:t>
            </a:r>
            <a:r>
              <a:rPr lang="en-US" sz="2000" dirty="0" smtClean="0"/>
              <a:t> </a:t>
            </a:r>
            <a:r>
              <a:rPr lang="en-US" sz="2000" dirty="0" err="1" smtClean="0"/>
              <a:t>tập</a:t>
            </a:r>
            <a:r>
              <a:rPr lang="en-US" sz="2000" dirty="0" smtClean="0"/>
              <a:t>.</a:t>
            </a:r>
            <a:endParaRPr lang="en-US" sz="2000" dirty="0"/>
          </a:p>
          <a:p>
            <a:pPr marL="914400" lvl="0" indent="228600">
              <a:spcBef>
                <a:spcPts val="600"/>
              </a:spcBef>
              <a:buFont typeface="Wingdings" pitchFamily="2" charset="2"/>
              <a:buChar char="ü"/>
            </a:pPr>
            <a:r>
              <a:rPr lang="en-US" sz="2000" dirty="0" smtClean="0"/>
              <a:t>Excel </a:t>
            </a:r>
            <a:r>
              <a:rPr lang="en-US" sz="2000" dirty="0" err="1" smtClean="0"/>
              <a:t>để</a:t>
            </a:r>
            <a:r>
              <a:rPr lang="en-US" sz="2000" dirty="0" smtClean="0"/>
              <a:t> </a:t>
            </a:r>
            <a:r>
              <a:rPr lang="en-US" sz="2000" dirty="0" err="1" smtClean="0"/>
              <a:t>tính</a:t>
            </a:r>
            <a:r>
              <a:rPr lang="en-US" sz="2000" dirty="0" smtClean="0"/>
              <a:t> </a:t>
            </a:r>
            <a:r>
              <a:rPr lang="en-US" sz="2000" dirty="0" err="1" smtClean="0"/>
              <a:t>toán</a:t>
            </a:r>
            <a:r>
              <a:rPr lang="en-US" sz="2000" dirty="0" smtClean="0"/>
              <a:t>.</a:t>
            </a:r>
          </a:p>
          <a:p>
            <a:pPr marL="342900" lvl="0" indent="-342900">
              <a:spcBef>
                <a:spcPts val="600"/>
              </a:spcBef>
              <a:buFont typeface="Arial" pitchFamily="34" charset="0"/>
              <a:buChar char="•"/>
            </a:pPr>
            <a:r>
              <a:rPr lang="en-GB" sz="2000" dirty="0" err="1" smtClean="0"/>
              <a:t>Giấy</a:t>
            </a:r>
            <a:r>
              <a:rPr lang="en-GB" sz="2000" dirty="0" smtClean="0"/>
              <a:t>, </a:t>
            </a:r>
            <a:r>
              <a:rPr lang="en-GB" sz="2000" dirty="0" err="1" smtClean="0"/>
              <a:t>bút</a:t>
            </a:r>
            <a:r>
              <a:rPr lang="en-GB" sz="2000" dirty="0" smtClean="0"/>
              <a:t>... (</a:t>
            </a:r>
            <a:r>
              <a:rPr lang="en-GB" sz="2000" dirty="0" err="1" smtClean="0"/>
              <a:t>trường</a:t>
            </a:r>
            <a:r>
              <a:rPr lang="en-GB" sz="2000" dirty="0" smtClean="0"/>
              <a:t> </a:t>
            </a:r>
            <a:r>
              <a:rPr lang="en-GB" sz="2000" dirty="0" err="1" smtClean="0"/>
              <a:t>hợp</a:t>
            </a:r>
            <a:r>
              <a:rPr lang="en-GB" sz="2000" dirty="0" smtClean="0"/>
              <a:t> </a:t>
            </a:r>
            <a:r>
              <a:rPr lang="en-GB" sz="2000" dirty="0" err="1" smtClean="0"/>
              <a:t>có</a:t>
            </a:r>
            <a:r>
              <a:rPr lang="en-GB" sz="2000" dirty="0" smtClean="0"/>
              <a:t> </a:t>
            </a:r>
            <a:r>
              <a:rPr lang="en-GB" sz="2000" dirty="0" err="1" smtClean="0"/>
              <a:t>các</a:t>
            </a:r>
            <a:r>
              <a:rPr lang="en-GB" sz="2000" dirty="0" smtClean="0"/>
              <a:t> </a:t>
            </a:r>
            <a:r>
              <a:rPr lang="en-GB" sz="2000" dirty="0" err="1" smtClean="0"/>
              <a:t>giải</a:t>
            </a:r>
            <a:r>
              <a:rPr lang="en-GB" sz="2000" dirty="0" smtClean="0"/>
              <a:t> </a:t>
            </a:r>
            <a:r>
              <a:rPr lang="en-GB" sz="2000" dirty="0" err="1" smtClean="0"/>
              <a:t>pháp</a:t>
            </a:r>
            <a:r>
              <a:rPr lang="en-GB" sz="2000" dirty="0" smtClean="0"/>
              <a:t> </a:t>
            </a:r>
            <a:r>
              <a:rPr lang="en-GB" sz="2000" dirty="0" err="1" smtClean="0"/>
              <a:t>cần</a:t>
            </a:r>
            <a:r>
              <a:rPr lang="en-GB" sz="2000" dirty="0" smtClean="0"/>
              <a:t> </a:t>
            </a:r>
            <a:r>
              <a:rPr lang="en-GB" sz="2000" dirty="0" err="1" smtClean="0"/>
              <a:t>thể</a:t>
            </a:r>
            <a:r>
              <a:rPr lang="en-GB" sz="2000" dirty="0" smtClean="0"/>
              <a:t> </a:t>
            </a:r>
            <a:r>
              <a:rPr lang="en-GB" sz="2000" dirty="0" err="1" smtClean="0"/>
              <a:t>hiện</a:t>
            </a:r>
            <a:r>
              <a:rPr lang="en-GB" sz="2000" dirty="0" smtClean="0"/>
              <a:t> </a:t>
            </a:r>
            <a:r>
              <a:rPr lang="en-GB" sz="2000" dirty="0" err="1" smtClean="0"/>
              <a:t>bằng</a:t>
            </a:r>
            <a:r>
              <a:rPr lang="en-GB" sz="2000" dirty="0" smtClean="0"/>
              <a:t> </a:t>
            </a:r>
            <a:r>
              <a:rPr lang="en-GB" sz="2000" dirty="0" err="1" smtClean="0"/>
              <a:t>bản</a:t>
            </a:r>
            <a:r>
              <a:rPr lang="en-GB" sz="2000" dirty="0" smtClean="0"/>
              <a:t> </a:t>
            </a:r>
            <a:r>
              <a:rPr lang="en-GB" sz="2000" dirty="0" err="1" smtClean="0"/>
              <a:t>vẽ</a:t>
            </a:r>
            <a:r>
              <a:rPr lang="en-GB" sz="2000" dirty="0" smtClean="0"/>
              <a:t> </a:t>
            </a:r>
            <a:r>
              <a:rPr lang="en-GB" sz="2000" dirty="0" err="1" smtClean="0"/>
              <a:t>và</a:t>
            </a:r>
            <a:r>
              <a:rPr lang="en-GB" sz="2000" dirty="0" smtClean="0"/>
              <a:t> </a:t>
            </a:r>
            <a:r>
              <a:rPr lang="en-GB" sz="2000" dirty="0" err="1" smtClean="0"/>
              <a:t>tính</a:t>
            </a:r>
            <a:r>
              <a:rPr lang="en-GB" sz="2000" dirty="0" smtClean="0"/>
              <a:t> </a:t>
            </a:r>
            <a:r>
              <a:rPr lang="en-GB" sz="2000" dirty="0" err="1" smtClean="0"/>
              <a:t>toán</a:t>
            </a:r>
            <a:r>
              <a:rPr lang="en-GB" sz="2000" dirty="0" smtClean="0"/>
              <a:t>)</a:t>
            </a:r>
            <a:endParaRPr lang="en-US" sz="2000" dirty="0"/>
          </a:p>
        </p:txBody>
      </p:sp>
    </p:spTree>
    <p:extLst>
      <p:ext uri="{BB962C8B-B14F-4D97-AF65-F5344CB8AC3E}">
        <p14:creationId xmlns:p14="http://schemas.microsoft.com/office/powerpoint/2010/main" val="1436758010"/>
      </p:ext>
    </p:extLst>
  </p:cSld>
  <p:clrMapOvr>
    <a:masterClrMapping/>
  </p:clrMapOvr>
  <mc:AlternateContent xmlns:mc="http://schemas.openxmlformats.org/markup-compatibility/2006" xmlns:p14="http://schemas.microsoft.com/office/powerpoint/2010/main">
    <mc:Choice Requires="p14">
      <p:transition spd="slow" p14:dur="800" advTm="29468">
        <p:fade/>
      </p:transition>
    </mc:Choice>
    <mc:Fallback xmlns="">
      <p:transition spd="slow" advTm="29468">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7</a:t>
            </a:fld>
            <a:endParaRPr lang="en-US" dirty="0"/>
          </a:p>
        </p:txBody>
      </p:sp>
      <p:sp>
        <p:nvSpPr>
          <p:cNvPr id="5"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smtClean="0">
                <a:solidFill>
                  <a:schemeClr val="tx2">
                    <a:lumMod val="60000"/>
                    <a:lumOff val="40000"/>
                  </a:schemeClr>
                </a:solidFill>
              </a:rPr>
              <a:t>Bài tập</a:t>
            </a:r>
            <a:endParaRPr lang="en-US" sz="2800" b="1">
              <a:solidFill>
                <a:schemeClr val="tx2">
                  <a:lumMod val="60000"/>
                  <a:lumOff val="40000"/>
                </a:schemeClr>
              </a:solidFill>
            </a:endParaRPr>
          </a:p>
        </p:txBody>
      </p:sp>
      <p:sp>
        <p:nvSpPr>
          <p:cNvPr id="6" name="Rectangle 5"/>
          <p:cNvSpPr/>
          <p:nvPr/>
        </p:nvSpPr>
        <p:spPr>
          <a:xfrm>
            <a:off x="594361" y="1295400"/>
            <a:ext cx="8077200" cy="4079782"/>
          </a:xfrm>
          <a:prstGeom prst="rect">
            <a:avLst/>
          </a:prstGeom>
        </p:spPr>
        <p:txBody>
          <a:bodyPr wrap="square" lIns="77925" tIns="38963" rIns="77925" bIns="38963">
            <a:spAutoFit/>
          </a:bodyPr>
          <a:lstStyle/>
          <a:p>
            <a:r>
              <a:rPr lang="en-GB" sz="2000" dirty="0" err="1" smtClean="0"/>
              <a:t>Có</a:t>
            </a:r>
            <a:r>
              <a:rPr lang="en-GB" sz="2000" dirty="0" smtClean="0"/>
              <a:t> 8 </a:t>
            </a:r>
            <a:r>
              <a:rPr lang="en-GB" sz="2000" dirty="0" err="1" smtClean="0"/>
              <a:t>chủ</a:t>
            </a:r>
            <a:r>
              <a:rPr lang="en-GB" sz="2000" dirty="0" smtClean="0"/>
              <a:t> </a:t>
            </a:r>
            <a:r>
              <a:rPr lang="en-GB" sz="2000" dirty="0" err="1" smtClean="0"/>
              <a:t>đề</a:t>
            </a:r>
            <a:r>
              <a:rPr lang="en-GB" sz="2000" dirty="0" smtClean="0"/>
              <a:t> </a:t>
            </a:r>
            <a:r>
              <a:rPr lang="en-GB" sz="2000" dirty="0" err="1" smtClean="0"/>
              <a:t>khác</a:t>
            </a:r>
            <a:r>
              <a:rPr lang="en-GB" sz="2000" dirty="0" smtClean="0"/>
              <a:t> </a:t>
            </a:r>
            <a:r>
              <a:rPr lang="en-GB" sz="2000" dirty="0" err="1" smtClean="0"/>
              <a:t>nhau</a:t>
            </a:r>
            <a:r>
              <a:rPr lang="en-GB" sz="2000" dirty="0" smtClean="0"/>
              <a:t> </a:t>
            </a:r>
            <a:r>
              <a:rPr lang="en-GB" sz="2000" dirty="0" err="1" smtClean="0"/>
              <a:t>liên</a:t>
            </a:r>
            <a:r>
              <a:rPr lang="en-GB" sz="2000" dirty="0" smtClean="0"/>
              <a:t> </a:t>
            </a:r>
            <a:r>
              <a:rPr lang="en-GB" sz="2000" dirty="0" err="1" smtClean="0"/>
              <a:t>quan</a:t>
            </a:r>
            <a:r>
              <a:rPr lang="en-GB" sz="2000" dirty="0" smtClean="0"/>
              <a:t> </a:t>
            </a:r>
            <a:r>
              <a:rPr lang="en-GB" sz="2000" dirty="0" err="1" smtClean="0"/>
              <a:t>đến</a:t>
            </a:r>
            <a:r>
              <a:rPr lang="en-GB" sz="2000" dirty="0" smtClean="0"/>
              <a:t> </a:t>
            </a:r>
            <a:r>
              <a:rPr lang="en-GB" sz="2000" dirty="0" err="1" smtClean="0"/>
              <a:t>các</a:t>
            </a:r>
            <a:r>
              <a:rPr lang="en-GB" sz="2000" dirty="0" smtClean="0"/>
              <a:t> </a:t>
            </a:r>
            <a:r>
              <a:rPr lang="en-GB" sz="2000" dirty="0" err="1" smtClean="0"/>
              <a:t>bài</a:t>
            </a:r>
            <a:r>
              <a:rPr lang="en-GB" sz="2000" dirty="0" smtClean="0"/>
              <a:t> </a:t>
            </a:r>
            <a:r>
              <a:rPr lang="en-GB" sz="2000" dirty="0" err="1" smtClean="0"/>
              <a:t>giảng</a:t>
            </a:r>
            <a:r>
              <a:rPr lang="en-GB" sz="2000" dirty="0" smtClean="0"/>
              <a:t> </a:t>
            </a:r>
            <a:r>
              <a:rPr lang="en-GB" sz="2000" dirty="0" err="1" smtClean="0"/>
              <a:t>trong</a:t>
            </a:r>
            <a:r>
              <a:rPr lang="en-GB" sz="2000" dirty="0" smtClean="0"/>
              <a:t> </a:t>
            </a:r>
            <a:r>
              <a:rPr lang="en-GB" sz="2000" dirty="0" err="1" smtClean="0"/>
              <a:t>khóa</a:t>
            </a:r>
            <a:r>
              <a:rPr lang="en-GB" sz="2000" dirty="0" smtClean="0"/>
              <a:t> </a:t>
            </a:r>
            <a:r>
              <a:rPr lang="en-GB" sz="2000" dirty="0" err="1" smtClean="0"/>
              <a:t>đào</a:t>
            </a:r>
            <a:r>
              <a:rPr lang="en-GB" sz="2000" dirty="0" smtClean="0"/>
              <a:t> </a:t>
            </a:r>
            <a:r>
              <a:rPr lang="en-GB" sz="2000" dirty="0" err="1" smtClean="0"/>
              <a:t>tạo</a:t>
            </a:r>
            <a:r>
              <a:rPr lang="en-GB" sz="2000" dirty="0" smtClean="0"/>
              <a:t>: </a:t>
            </a:r>
            <a:r>
              <a:rPr lang="en-GB" sz="2000" dirty="0" err="1" smtClean="0"/>
              <a:t>Chiến</a:t>
            </a:r>
            <a:r>
              <a:rPr lang="en-GB" sz="2000" dirty="0" smtClean="0"/>
              <a:t> </a:t>
            </a:r>
            <a:r>
              <a:rPr lang="en-GB" sz="2000" dirty="0" err="1" smtClean="0"/>
              <a:t>lược</a:t>
            </a:r>
            <a:r>
              <a:rPr lang="en-GB" sz="2000" dirty="0" smtClean="0"/>
              <a:t> </a:t>
            </a:r>
            <a:r>
              <a:rPr lang="en-GB" sz="2000" dirty="0" err="1" smtClean="0"/>
              <a:t>thiết</a:t>
            </a:r>
            <a:r>
              <a:rPr lang="en-GB" sz="2000" dirty="0" smtClean="0"/>
              <a:t> </a:t>
            </a:r>
            <a:r>
              <a:rPr lang="en-GB" sz="2000" dirty="0" err="1" smtClean="0"/>
              <a:t>kế</a:t>
            </a:r>
            <a:r>
              <a:rPr lang="en-GB" sz="2000" dirty="0" smtClean="0"/>
              <a:t> </a:t>
            </a:r>
            <a:r>
              <a:rPr lang="en-GB" sz="2000" dirty="0" err="1" smtClean="0"/>
              <a:t>tổng</a:t>
            </a:r>
            <a:r>
              <a:rPr lang="en-GB" sz="2000" dirty="0" smtClean="0"/>
              <a:t> </a:t>
            </a:r>
            <a:r>
              <a:rPr lang="en-GB" sz="2000" dirty="0" err="1" smtClean="0"/>
              <a:t>thể</a:t>
            </a:r>
            <a:r>
              <a:rPr lang="en-GB" sz="2000" dirty="0" smtClean="0"/>
              <a:t>, </a:t>
            </a:r>
            <a:r>
              <a:rPr lang="en-GB" sz="2000" dirty="0" err="1" smtClean="0"/>
              <a:t>lớp</a:t>
            </a:r>
            <a:r>
              <a:rPr lang="en-GB" sz="2000" dirty="0" smtClean="0"/>
              <a:t> </a:t>
            </a:r>
            <a:r>
              <a:rPr lang="en-GB" sz="2000" dirty="0" err="1" smtClean="0"/>
              <a:t>vỏ</a:t>
            </a:r>
            <a:r>
              <a:rPr lang="en-GB" sz="2000" dirty="0" smtClean="0"/>
              <a:t> </a:t>
            </a:r>
            <a:r>
              <a:rPr lang="en-GB" sz="2000" dirty="0" err="1" smtClean="0"/>
              <a:t>công</a:t>
            </a:r>
            <a:r>
              <a:rPr lang="en-GB" sz="2000" dirty="0" smtClean="0"/>
              <a:t> </a:t>
            </a:r>
            <a:r>
              <a:rPr lang="en-GB" sz="2000" dirty="0" err="1" smtClean="0"/>
              <a:t>trình</a:t>
            </a:r>
            <a:r>
              <a:rPr lang="en-GB" sz="2000" dirty="0" smtClean="0"/>
              <a:t>, </a:t>
            </a:r>
            <a:r>
              <a:rPr lang="en-GB" sz="2000" dirty="0" err="1" smtClean="0"/>
              <a:t>hệ</a:t>
            </a:r>
            <a:r>
              <a:rPr lang="en-GB" sz="2000" dirty="0" smtClean="0"/>
              <a:t> </a:t>
            </a:r>
            <a:r>
              <a:rPr lang="en-GB" sz="2000" dirty="0" err="1" smtClean="0"/>
              <a:t>thống</a:t>
            </a:r>
            <a:r>
              <a:rPr lang="en-GB" sz="2000" dirty="0" smtClean="0"/>
              <a:t> </a:t>
            </a:r>
            <a:r>
              <a:rPr lang="en-GB" sz="2000" dirty="0" err="1" smtClean="0"/>
              <a:t>cơ</a:t>
            </a:r>
            <a:r>
              <a:rPr lang="en-GB" sz="2000" dirty="0" smtClean="0"/>
              <a:t> </a:t>
            </a:r>
            <a:r>
              <a:rPr lang="en-GB" sz="2000" dirty="0" err="1" smtClean="0"/>
              <a:t>điện</a:t>
            </a:r>
            <a:r>
              <a:rPr lang="en-GB" sz="2000" dirty="0" smtClean="0"/>
              <a:t> </a:t>
            </a:r>
            <a:r>
              <a:rPr lang="en-GB" sz="2000" dirty="0" err="1" smtClean="0"/>
              <a:t>tòa</a:t>
            </a:r>
            <a:r>
              <a:rPr lang="en-GB" sz="2000" dirty="0" smtClean="0"/>
              <a:t> </a:t>
            </a:r>
            <a:r>
              <a:rPr lang="en-GB" sz="2000" dirty="0" err="1" smtClean="0"/>
              <a:t>nhà</a:t>
            </a:r>
            <a:r>
              <a:rPr lang="en-GB" sz="2000" dirty="0" smtClean="0"/>
              <a:t>…</a:t>
            </a:r>
          </a:p>
          <a:p>
            <a:endParaRPr lang="en-GB" sz="2000" dirty="0"/>
          </a:p>
          <a:p>
            <a:pPr marL="0" indent="0">
              <a:spcBef>
                <a:spcPts val="0"/>
              </a:spcBef>
              <a:buNone/>
            </a:pPr>
            <a:r>
              <a:rPr lang="en-GB" sz="2000" dirty="0" smtClean="0"/>
              <a:t>8 </a:t>
            </a:r>
            <a:r>
              <a:rPr lang="en-GB" sz="2000" dirty="0" err="1"/>
              <a:t>chủ</a:t>
            </a:r>
            <a:r>
              <a:rPr lang="en-GB" sz="2000" dirty="0"/>
              <a:t> </a:t>
            </a:r>
            <a:r>
              <a:rPr lang="en-GB" sz="2000" dirty="0" err="1"/>
              <a:t>đề</a:t>
            </a:r>
            <a:r>
              <a:rPr lang="en-GB" sz="2000" dirty="0"/>
              <a:t> </a:t>
            </a:r>
            <a:r>
              <a:rPr lang="en-GB" sz="2000" dirty="0" err="1"/>
              <a:t>được</a:t>
            </a:r>
            <a:r>
              <a:rPr lang="en-GB" sz="2000" dirty="0"/>
              <a:t> </a:t>
            </a:r>
            <a:r>
              <a:rPr lang="en-GB" sz="2000" dirty="0" err="1"/>
              <a:t>đề</a:t>
            </a:r>
            <a:r>
              <a:rPr lang="en-GB" sz="2000" dirty="0"/>
              <a:t> </a:t>
            </a:r>
            <a:r>
              <a:rPr lang="en-GB" sz="2000" dirty="0" err="1"/>
              <a:t>cập</a:t>
            </a:r>
            <a:r>
              <a:rPr lang="en-GB" sz="2000" dirty="0"/>
              <a:t> </a:t>
            </a:r>
            <a:r>
              <a:rPr lang="en-GB" sz="2000" dirty="0" err="1"/>
              <a:t>đến</a:t>
            </a:r>
            <a:r>
              <a:rPr lang="en-GB" sz="2000" dirty="0"/>
              <a:t> </a:t>
            </a:r>
            <a:r>
              <a:rPr lang="en-GB" sz="2000" dirty="0" err="1"/>
              <a:t>sẽ</a:t>
            </a:r>
            <a:r>
              <a:rPr lang="en-GB" sz="2000" dirty="0"/>
              <a:t> </a:t>
            </a:r>
            <a:r>
              <a:rPr lang="en-GB" sz="2000" dirty="0" err="1"/>
              <a:t>liên</a:t>
            </a:r>
            <a:r>
              <a:rPr lang="en-GB" sz="2000" dirty="0"/>
              <a:t> </a:t>
            </a:r>
            <a:r>
              <a:rPr lang="en-GB" sz="2000" dirty="0" err="1"/>
              <a:t>quan</a:t>
            </a:r>
            <a:r>
              <a:rPr lang="en-GB" sz="2000" dirty="0"/>
              <a:t> </a:t>
            </a:r>
            <a:r>
              <a:rPr lang="en-GB" sz="2000" dirty="0" err="1"/>
              <a:t>đến</a:t>
            </a:r>
            <a:r>
              <a:rPr lang="en-GB" sz="2000" dirty="0"/>
              <a:t> </a:t>
            </a:r>
            <a:r>
              <a:rPr lang="en-GB" sz="2000" dirty="0" err="1"/>
              <a:t>các</a:t>
            </a:r>
            <a:r>
              <a:rPr lang="en-GB" sz="2000" dirty="0"/>
              <a:t> </a:t>
            </a:r>
            <a:r>
              <a:rPr lang="en-GB" sz="2000" dirty="0" err="1"/>
              <a:t>vấn</a:t>
            </a:r>
            <a:r>
              <a:rPr lang="en-GB" sz="2000" dirty="0"/>
              <a:t> </a:t>
            </a:r>
            <a:r>
              <a:rPr lang="en-GB" sz="2000" dirty="0" err="1"/>
              <a:t>đề</a:t>
            </a:r>
            <a:r>
              <a:rPr lang="en-GB" sz="2000" dirty="0"/>
              <a:t> :</a:t>
            </a:r>
          </a:p>
          <a:p>
            <a:pPr marL="400050" lvl="1"/>
            <a:r>
              <a:rPr lang="en-GB" sz="2000" dirty="0" smtClean="0"/>
              <a:t>1. </a:t>
            </a:r>
            <a:r>
              <a:rPr lang="en-GB" sz="2000" dirty="0" err="1" smtClean="0"/>
              <a:t>Chiến</a:t>
            </a:r>
            <a:r>
              <a:rPr lang="en-GB" sz="2000" dirty="0" smtClean="0"/>
              <a:t> </a:t>
            </a:r>
            <a:r>
              <a:rPr lang="en-GB" sz="2000" dirty="0" err="1" smtClean="0"/>
              <a:t>lược</a:t>
            </a:r>
            <a:r>
              <a:rPr lang="en-GB" sz="2000" dirty="0" smtClean="0"/>
              <a:t> </a:t>
            </a:r>
            <a:r>
              <a:rPr lang="en-GB" sz="2000" dirty="0" err="1" smtClean="0"/>
              <a:t>thiết</a:t>
            </a:r>
            <a:r>
              <a:rPr lang="en-GB" sz="2000" dirty="0" smtClean="0"/>
              <a:t> </a:t>
            </a:r>
            <a:r>
              <a:rPr lang="en-GB" sz="2000" dirty="0" err="1" smtClean="0"/>
              <a:t>kế</a:t>
            </a:r>
            <a:endParaRPr lang="en-GB" sz="2000" dirty="0"/>
          </a:p>
          <a:p>
            <a:pPr marL="400050" lvl="1"/>
            <a:r>
              <a:rPr lang="en-GB" sz="2000" dirty="0" smtClean="0"/>
              <a:t>2. </a:t>
            </a:r>
            <a:r>
              <a:rPr lang="en-GB" sz="2000" dirty="0" err="1" smtClean="0"/>
              <a:t>Lớp</a:t>
            </a:r>
            <a:r>
              <a:rPr lang="en-GB" sz="2000" dirty="0" smtClean="0"/>
              <a:t> </a:t>
            </a:r>
            <a:r>
              <a:rPr lang="en-GB" sz="2000" dirty="0" err="1" smtClean="0"/>
              <a:t>vỏ</a:t>
            </a:r>
            <a:r>
              <a:rPr lang="en-GB" sz="2000" dirty="0" smtClean="0"/>
              <a:t> </a:t>
            </a:r>
            <a:r>
              <a:rPr lang="en-GB" sz="2000" dirty="0" err="1" smtClean="0"/>
              <a:t>bao</a:t>
            </a:r>
            <a:r>
              <a:rPr lang="en-GB" sz="2000" dirty="0" smtClean="0"/>
              <a:t> </a:t>
            </a:r>
            <a:r>
              <a:rPr lang="en-GB" sz="2000" dirty="0" err="1" smtClean="0"/>
              <a:t>che</a:t>
            </a:r>
            <a:r>
              <a:rPr lang="en-GB" sz="2000" dirty="0" smtClean="0"/>
              <a:t> </a:t>
            </a:r>
            <a:r>
              <a:rPr lang="en-GB" sz="2000" dirty="0" err="1" smtClean="0"/>
              <a:t>công</a:t>
            </a:r>
            <a:r>
              <a:rPr lang="en-GB" sz="2000" dirty="0" smtClean="0"/>
              <a:t> </a:t>
            </a:r>
            <a:r>
              <a:rPr lang="en-GB" sz="2000" dirty="0" err="1" smtClean="0"/>
              <a:t>trình</a:t>
            </a:r>
            <a:endParaRPr lang="en-GB" sz="2000" dirty="0"/>
          </a:p>
          <a:p>
            <a:pPr marL="400050" lvl="1"/>
            <a:r>
              <a:rPr lang="en-GB" sz="2000" dirty="0" smtClean="0"/>
              <a:t>3</a:t>
            </a:r>
            <a:r>
              <a:rPr lang="en-GB" sz="2000" dirty="0" smtClean="0"/>
              <a:t>. </a:t>
            </a:r>
            <a:r>
              <a:rPr lang="en-GB" sz="2000" dirty="0" err="1" smtClean="0"/>
              <a:t>Thông</a:t>
            </a:r>
            <a:r>
              <a:rPr lang="en-GB" sz="2000" dirty="0" smtClean="0"/>
              <a:t> </a:t>
            </a:r>
            <a:r>
              <a:rPr lang="en-GB" sz="2000" dirty="0" err="1" smtClean="0"/>
              <a:t>gió</a:t>
            </a:r>
            <a:r>
              <a:rPr lang="en-GB" sz="2000" dirty="0" smtClean="0"/>
              <a:t> </a:t>
            </a:r>
            <a:r>
              <a:rPr lang="en-GB" sz="2000" dirty="0" err="1" smtClean="0"/>
              <a:t>và</a:t>
            </a:r>
            <a:r>
              <a:rPr lang="en-GB" sz="2000" dirty="0" smtClean="0"/>
              <a:t> </a:t>
            </a:r>
            <a:r>
              <a:rPr lang="en-GB" sz="2000" dirty="0" err="1" smtClean="0"/>
              <a:t>hệ</a:t>
            </a:r>
            <a:r>
              <a:rPr lang="en-GB" sz="2000" dirty="0" smtClean="0"/>
              <a:t> </a:t>
            </a:r>
            <a:r>
              <a:rPr lang="en-GB" sz="2000" dirty="0" err="1" smtClean="0"/>
              <a:t>thống</a:t>
            </a:r>
            <a:r>
              <a:rPr lang="en-GB" sz="2000" dirty="0" smtClean="0"/>
              <a:t> </a:t>
            </a:r>
            <a:r>
              <a:rPr lang="en-GB" sz="2000" dirty="0" err="1" smtClean="0"/>
              <a:t>điều</a:t>
            </a:r>
            <a:r>
              <a:rPr lang="en-GB" sz="2000" dirty="0" smtClean="0"/>
              <a:t> </a:t>
            </a:r>
            <a:r>
              <a:rPr lang="en-GB" sz="2000" dirty="0" err="1" smtClean="0"/>
              <a:t>hòa</a:t>
            </a:r>
            <a:r>
              <a:rPr lang="en-GB" sz="2000" dirty="0" smtClean="0"/>
              <a:t> </a:t>
            </a:r>
            <a:r>
              <a:rPr lang="en-GB" sz="2000" dirty="0" err="1" smtClean="0"/>
              <a:t>không</a:t>
            </a:r>
            <a:r>
              <a:rPr lang="en-GB" sz="2000" dirty="0" smtClean="0"/>
              <a:t> </a:t>
            </a:r>
            <a:r>
              <a:rPr lang="en-GB" sz="2000" dirty="0" err="1" smtClean="0"/>
              <a:t>khí</a:t>
            </a:r>
            <a:endParaRPr lang="en-GB" sz="2000" dirty="0"/>
          </a:p>
          <a:p>
            <a:pPr marL="400050" lvl="1"/>
            <a:r>
              <a:rPr lang="en-GB" sz="2000" dirty="0" smtClean="0"/>
              <a:t>4</a:t>
            </a:r>
            <a:r>
              <a:rPr lang="en-GB" sz="2000" dirty="0" smtClean="0"/>
              <a:t>. </a:t>
            </a:r>
            <a:r>
              <a:rPr lang="en-GB" sz="2000" dirty="0" err="1" smtClean="0"/>
              <a:t>Thiết</a:t>
            </a:r>
            <a:r>
              <a:rPr lang="en-GB" sz="2000" dirty="0" smtClean="0"/>
              <a:t> </a:t>
            </a:r>
            <a:r>
              <a:rPr lang="en-GB" sz="2000" dirty="0" err="1" smtClean="0"/>
              <a:t>kế</a:t>
            </a:r>
            <a:r>
              <a:rPr lang="en-GB" sz="2000" dirty="0" smtClean="0"/>
              <a:t> </a:t>
            </a:r>
            <a:r>
              <a:rPr lang="en-GB" sz="2000" dirty="0" err="1" smtClean="0"/>
              <a:t>chiếu</a:t>
            </a:r>
            <a:r>
              <a:rPr lang="en-GB" sz="2000" dirty="0" smtClean="0"/>
              <a:t> </a:t>
            </a:r>
            <a:r>
              <a:rPr lang="en-GB" sz="2000" dirty="0" err="1" smtClean="0"/>
              <a:t>sáng</a:t>
            </a:r>
            <a:endParaRPr lang="en-GB" sz="2000" dirty="0"/>
          </a:p>
          <a:p>
            <a:pPr marL="400050" lvl="1"/>
            <a:r>
              <a:rPr lang="en-GB" sz="2000" dirty="0" smtClean="0"/>
              <a:t>5</a:t>
            </a:r>
            <a:r>
              <a:rPr lang="en-GB" sz="2000" dirty="0" smtClean="0"/>
              <a:t>. </a:t>
            </a:r>
            <a:r>
              <a:rPr lang="en-GB" sz="2000" dirty="0" err="1" smtClean="0"/>
              <a:t>Các</a:t>
            </a:r>
            <a:r>
              <a:rPr lang="en-GB" sz="2000" dirty="0" smtClean="0"/>
              <a:t> </a:t>
            </a:r>
            <a:r>
              <a:rPr lang="en-GB" sz="2000" dirty="0" err="1" smtClean="0"/>
              <a:t>thiết</a:t>
            </a:r>
            <a:r>
              <a:rPr lang="en-GB" sz="2000" dirty="0" smtClean="0"/>
              <a:t> </a:t>
            </a:r>
            <a:r>
              <a:rPr lang="en-GB" sz="2000" dirty="0" err="1" smtClean="0"/>
              <a:t>bị</a:t>
            </a:r>
            <a:r>
              <a:rPr lang="en-GB" sz="2000" dirty="0" smtClean="0"/>
              <a:t> </a:t>
            </a:r>
            <a:r>
              <a:rPr lang="en-GB" sz="2000" dirty="0" err="1" smtClean="0"/>
              <a:t>điện</a:t>
            </a:r>
            <a:r>
              <a:rPr lang="en-GB" sz="2000" dirty="0" smtClean="0"/>
              <a:t> </a:t>
            </a:r>
            <a:r>
              <a:rPr lang="en-GB" sz="2000" dirty="0" err="1" smtClean="0"/>
              <a:t>khác</a:t>
            </a:r>
            <a:endParaRPr lang="en-GB" sz="2000" dirty="0"/>
          </a:p>
          <a:p>
            <a:pPr marL="400050" lvl="1"/>
            <a:r>
              <a:rPr lang="en-GB" sz="2000" dirty="0" smtClean="0"/>
              <a:t>6</a:t>
            </a:r>
            <a:r>
              <a:rPr lang="en-GB" sz="2000" dirty="0" smtClean="0"/>
              <a:t>. </a:t>
            </a:r>
            <a:r>
              <a:rPr lang="en-GB" sz="2000" dirty="0" err="1" smtClean="0"/>
              <a:t>Nghiệm</a:t>
            </a:r>
            <a:r>
              <a:rPr lang="en-GB" sz="2000" dirty="0" smtClean="0"/>
              <a:t> </a:t>
            </a:r>
            <a:r>
              <a:rPr lang="en-GB" sz="2000" dirty="0" err="1" smtClean="0"/>
              <a:t>thu</a:t>
            </a:r>
            <a:endParaRPr lang="en-GB" sz="2000" dirty="0"/>
          </a:p>
          <a:p>
            <a:pPr marL="400050" lvl="1"/>
            <a:r>
              <a:rPr lang="en-GB" sz="2000" dirty="0" smtClean="0"/>
              <a:t>7</a:t>
            </a:r>
            <a:r>
              <a:rPr lang="en-GB" sz="2000" dirty="0" smtClean="0"/>
              <a:t>. </a:t>
            </a:r>
            <a:r>
              <a:rPr lang="en-GB" sz="2000" dirty="0" err="1" smtClean="0"/>
              <a:t>Đánh</a:t>
            </a:r>
            <a:r>
              <a:rPr lang="en-GB" sz="2000" dirty="0" smtClean="0"/>
              <a:t> </a:t>
            </a:r>
            <a:r>
              <a:rPr lang="en-GB" sz="2000" dirty="0" err="1" smtClean="0"/>
              <a:t>giá</a:t>
            </a:r>
            <a:r>
              <a:rPr lang="en-GB" sz="2000" dirty="0" smtClean="0"/>
              <a:t> </a:t>
            </a:r>
            <a:r>
              <a:rPr lang="en-GB" sz="2000" dirty="0" err="1" smtClean="0"/>
              <a:t>tiềm</a:t>
            </a:r>
            <a:r>
              <a:rPr lang="en-GB" sz="2000" dirty="0" smtClean="0"/>
              <a:t> </a:t>
            </a:r>
            <a:r>
              <a:rPr lang="en-GB" sz="2000" dirty="0" err="1" smtClean="0"/>
              <a:t>năng</a:t>
            </a:r>
            <a:r>
              <a:rPr lang="en-GB" sz="2000" dirty="0" smtClean="0"/>
              <a:t> </a:t>
            </a:r>
            <a:r>
              <a:rPr lang="en-GB" sz="2000" dirty="0" err="1" smtClean="0"/>
              <a:t>tiết</a:t>
            </a:r>
            <a:r>
              <a:rPr lang="en-GB" sz="2000" dirty="0" smtClean="0"/>
              <a:t> </a:t>
            </a:r>
            <a:r>
              <a:rPr lang="en-GB" sz="2000" dirty="0" err="1" smtClean="0"/>
              <a:t>kiệm</a:t>
            </a:r>
            <a:r>
              <a:rPr lang="en-GB" sz="2000" dirty="0" smtClean="0"/>
              <a:t> chi </a:t>
            </a:r>
            <a:r>
              <a:rPr lang="en-GB" sz="2000" dirty="0" err="1" smtClean="0"/>
              <a:t>phí</a:t>
            </a:r>
            <a:endParaRPr lang="en-GB" sz="2000" dirty="0" smtClean="0"/>
          </a:p>
          <a:p>
            <a:pPr marL="400050" lvl="1"/>
            <a:r>
              <a:rPr lang="en-GB" sz="2000" dirty="0" smtClean="0"/>
              <a:t>8. </a:t>
            </a:r>
            <a:r>
              <a:rPr lang="en-GB" sz="2000" dirty="0" err="1" smtClean="0"/>
              <a:t>Kiến</a:t>
            </a:r>
            <a:r>
              <a:rPr lang="en-GB" sz="2000" dirty="0" smtClean="0"/>
              <a:t> </a:t>
            </a:r>
            <a:r>
              <a:rPr lang="en-GB" sz="2000" dirty="0" err="1" smtClean="0"/>
              <a:t>nghị</a:t>
            </a:r>
            <a:r>
              <a:rPr lang="en-GB" sz="2000" dirty="0" smtClean="0"/>
              <a:t> </a:t>
            </a:r>
            <a:r>
              <a:rPr lang="en-GB" sz="2000" dirty="0" err="1" smtClean="0"/>
              <a:t>cuối</a:t>
            </a:r>
            <a:r>
              <a:rPr lang="en-GB" sz="2000" dirty="0" smtClean="0"/>
              <a:t> </a:t>
            </a:r>
            <a:r>
              <a:rPr lang="en-GB" sz="2000" dirty="0" err="1" smtClean="0"/>
              <a:t>cùng</a:t>
            </a:r>
            <a:r>
              <a:rPr lang="en-GB" sz="2000" dirty="0" smtClean="0"/>
              <a:t> </a:t>
            </a:r>
            <a:r>
              <a:rPr lang="en-GB" sz="2000" dirty="0" err="1" smtClean="0"/>
              <a:t>và</a:t>
            </a:r>
            <a:r>
              <a:rPr lang="en-GB" sz="2000" dirty="0" smtClean="0"/>
              <a:t> </a:t>
            </a:r>
            <a:r>
              <a:rPr lang="en-GB" sz="2000" dirty="0" err="1" smtClean="0"/>
              <a:t>bước</a:t>
            </a:r>
            <a:r>
              <a:rPr lang="en-GB" sz="2000" dirty="0" smtClean="0"/>
              <a:t> </a:t>
            </a:r>
            <a:r>
              <a:rPr lang="en-GB" sz="2000" dirty="0" err="1" smtClean="0"/>
              <a:t>thiết</a:t>
            </a:r>
            <a:r>
              <a:rPr lang="en-GB" sz="2000" dirty="0" smtClean="0"/>
              <a:t> </a:t>
            </a:r>
            <a:r>
              <a:rPr lang="en-GB" sz="2000" dirty="0" err="1" smtClean="0"/>
              <a:t>kế</a:t>
            </a:r>
            <a:r>
              <a:rPr lang="en-GB" sz="2000" dirty="0" smtClean="0"/>
              <a:t> </a:t>
            </a:r>
            <a:r>
              <a:rPr lang="en-GB" sz="2000" dirty="0" err="1" smtClean="0"/>
              <a:t>tiếp</a:t>
            </a:r>
            <a:r>
              <a:rPr lang="en-GB" sz="2000" dirty="0" smtClean="0"/>
              <a:t> </a:t>
            </a:r>
            <a:r>
              <a:rPr lang="en-GB" sz="2000" dirty="0" err="1" smtClean="0"/>
              <a:t>theo</a:t>
            </a:r>
            <a:endParaRPr lang="en-GB" sz="1600" dirty="0">
              <a:solidFill>
                <a:srgbClr val="000000"/>
              </a:solidFill>
            </a:endParaRPr>
          </a:p>
        </p:txBody>
      </p:sp>
    </p:spTree>
    <p:extLst>
      <p:ext uri="{BB962C8B-B14F-4D97-AF65-F5344CB8AC3E}">
        <p14:creationId xmlns:p14="http://schemas.microsoft.com/office/powerpoint/2010/main" val="2862768474"/>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8</a:t>
            </a:fld>
            <a:endParaRPr lang="en-US" dirty="0"/>
          </a:p>
        </p:txBody>
      </p:sp>
      <p:sp>
        <p:nvSpPr>
          <p:cNvPr id="5"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a:solidFill>
                  <a:schemeClr val="tx2">
                    <a:lumMod val="60000"/>
                    <a:lumOff val="40000"/>
                  </a:schemeClr>
                </a:solidFill>
              </a:rPr>
              <a:t>Bài tập</a:t>
            </a:r>
          </a:p>
        </p:txBody>
      </p:sp>
      <p:sp>
        <p:nvSpPr>
          <p:cNvPr id="6" name="Rectangle 5"/>
          <p:cNvSpPr/>
          <p:nvPr/>
        </p:nvSpPr>
        <p:spPr>
          <a:xfrm>
            <a:off x="838200" y="609600"/>
            <a:ext cx="8077200" cy="6037241"/>
          </a:xfrm>
          <a:prstGeom prst="rect">
            <a:avLst/>
          </a:prstGeom>
        </p:spPr>
        <p:txBody>
          <a:bodyPr wrap="square" lIns="77925" tIns="38963" rIns="77925" bIns="38963">
            <a:spAutoFit/>
          </a:bodyPr>
          <a:lstStyle/>
          <a:p>
            <a:r>
              <a:rPr lang="en-GB" sz="2400" b="1" smtClean="0">
                <a:solidFill>
                  <a:schemeClr val="tx2">
                    <a:lumMod val="60000"/>
                    <a:lumOff val="40000"/>
                  </a:schemeClr>
                </a:solidFill>
              </a:rPr>
              <a:t>Chủ đề 1: Chiến lược thiết kế</a:t>
            </a:r>
          </a:p>
          <a:p>
            <a:endParaRPr lang="en-GB" sz="2400" b="1" smtClean="0">
              <a:solidFill>
                <a:schemeClr val="tx2">
                  <a:lumMod val="60000"/>
                  <a:lumOff val="40000"/>
                </a:schemeClr>
              </a:solidFill>
            </a:endParaRPr>
          </a:p>
          <a:p>
            <a:endParaRPr lang="en-GB" sz="2400" b="1">
              <a:solidFill>
                <a:schemeClr val="tx2">
                  <a:lumMod val="60000"/>
                  <a:lumOff val="40000"/>
                </a:schemeClr>
              </a:solidFill>
            </a:endParaRPr>
          </a:p>
          <a:p>
            <a:pPr algn="just">
              <a:lnSpc>
                <a:spcPct val="140000"/>
              </a:lnSpc>
            </a:pPr>
            <a:r>
              <a:rPr lang="en-US" sz="2200" smtClean="0"/>
              <a:t>Các nhóm sẽ: </a:t>
            </a:r>
            <a:endParaRPr lang="en-US" sz="2200"/>
          </a:p>
          <a:p>
            <a:pPr algn="just">
              <a:lnSpc>
                <a:spcPct val="140000"/>
              </a:lnSpc>
            </a:pPr>
            <a:endParaRPr lang="en-US" sz="2200"/>
          </a:p>
          <a:p>
            <a:pPr marL="285750" indent="-285750" algn="just">
              <a:lnSpc>
                <a:spcPct val="120000"/>
              </a:lnSpc>
              <a:buFont typeface="Arial"/>
              <a:buChar char="•"/>
            </a:pPr>
            <a:r>
              <a:rPr lang="en-US" sz="2200" smtClean="0"/>
              <a:t>Đánh giá thông tin chung về tòa nhà, đánh giá về hướng công trình, vi khí hậu, hình dạng và các yếu tố về thụ động.</a:t>
            </a:r>
          </a:p>
          <a:p>
            <a:pPr marL="285750" indent="-285750" algn="just">
              <a:lnSpc>
                <a:spcPct val="120000"/>
              </a:lnSpc>
              <a:buFont typeface="Arial"/>
              <a:buChar char="•"/>
            </a:pPr>
            <a:r>
              <a:rPr lang="en-US" sz="2200" smtClean="0"/>
              <a:t>Thảo luận về giải pháp nâng cao hiệu quả năng lượng của tòa nhà bằng việc xác định các giải pháp thiết kế thụ động thích hợp. </a:t>
            </a:r>
          </a:p>
          <a:p>
            <a:pPr marL="285750" indent="-285750" algn="just">
              <a:lnSpc>
                <a:spcPct val="120000"/>
              </a:lnSpc>
              <a:buFont typeface="Arial"/>
              <a:buChar char="•"/>
            </a:pPr>
            <a:r>
              <a:rPr lang="en-US" sz="2200" smtClean="0"/>
              <a:t>Chuẩn bị một danh mục các kết quả, và kiến nghị để cải thiện thiết kế. </a:t>
            </a:r>
            <a:endParaRPr lang="vi-VN" sz="2200"/>
          </a:p>
          <a:p>
            <a:pPr marL="285750" indent="-285750" algn="just">
              <a:lnSpc>
                <a:spcPct val="120000"/>
              </a:lnSpc>
              <a:buFont typeface="Arial"/>
              <a:buChar char="•"/>
            </a:pPr>
            <a:endParaRPr lang="en-GB" sz="2200"/>
          </a:p>
          <a:p>
            <a:pPr marL="285750" indent="-285750" algn="just">
              <a:lnSpc>
                <a:spcPct val="120000"/>
              </a:lnSpc>
              <a:buFont typeface="Arial"/>
              <a:buChar char="•"/>
            </a:pPr>
            <a:endParaRPr lang="en-US" sz="2200"/>
          </a:p>
          <a:p>
            <a:pPr marL="857250" lvl="1" indent="-457200">
              <a:buFont typeface="+mj-lt"/>
              <a:buAutoNum type="arabicPeriod"/>
            </a:pPr>
            <a:endParaRPr lang="en-GB" sz="1600">
              <a:solidFill>
                <a:srgbClr val="000000"/>
              </a:solidFill>
            </a:endParaRPr>
          </a:p>
        </p:txBody>
      </p:sp>
    </p:spTree>
    <p:extLst>
      <p:ext uri="{BB962C8B-B14F-4D97-AF65-F5344CB8AC3E}">
        <p14:creationId xmlns:p14="http://schemas.microsoft.com/office/powerpoint/2010/main" val="96729772"/>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D5406F2-30DB-4740-97BB-ED1FB6782170}" type="slidenum">
              <a:rPr lang="en-US" smtClean="0"/>
              <a:pPr>
                <a:defRPr/>
              </a:pPr>
              <a:t>9</a:t>
            </a:fld>
            <a:endParaRPr lang="en-US" dirty="0"/>
          </a:p>
        </p:txBody>
      </p:sp>
      <p:sp>
        <p:nvSpPr>
          <p:cNvPr id="5" name="Rectangle 4"/>
          <p:cNvSpPr>
            <a:spLocks noChangeArrowheads="1"/>
          </p:cNvSpPr>
          <p:nvPr/>
        </p:nvSpPr>
        <p:spPr bwMode="auto">
          <a:xfrm>
            <a:off x="838200" y="76200"/>
            <a:ext cx="647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a:solidFill>
                  <a:schemeClr val="tx2">
                    <a:lumMod val="60000"/>
                    <a:lumOff val="40000"/>
                  </a:schemeClr>
                </a:solidFill>
              </a:rPr>
              <a:t>Bài tập</a:t>
            </a:r>
          </a:p>
        </p:txBody>
      </p:sp>
      <p:sp>
        <p:nvSpPr>
          <p:cNvPr id="6" name="Rectangle 5"/>
          <p:cNvSpPr/>
          <p:nvPr/>
        </p:nvSpPr>
        <p:spPr>
          <a:xfrm>
            <a:off x="838200" y="637581"/>
            <a:ext cx="8077200" cy="5987997"/>
          </a:xfrm>
          <a:prstGeom prst="rect">
            <a:avLst/>
          </a:prstGeom>
        </p:spPr>
        <p:txBody>
          <a:bodyPr wrap="square" lIns="77925" tIns="38963" rIns="77925" bIns="38963">
            <a:spAutoFit/>
          </a:bodyPr>
          <a:lstStyle/>
          <a:p>
            <a:r>
              <a:rPr lang="en-GB" sz="2400" b="1" smtClean="0">
                <a:solidFill>
                  <a:schemeClr val="tx2">
                    <a:lumMod val="60000"/>
                    <a:lumOff val="40000"/>
                  </a:schemeClr>
                </a:solidFill>
              </a:rPr>
              <a:t>Chủ đề 2: Lớp vỏ công trình</a:t>
            </a:r>
          </a:p>
          <a:p>
            <a:endParaRPr lang="en-GB" sz="2400" b="1">
              <a:solidFill>
                <a:schemeClr val="tx2">
                  <a:lumMod val="60000"/>
                  <a:lumOff val="40000"/>
                </a:schemeClr>
              </a:solidFill>
            </a:endParaRPr>
          </a:p>
          <a:p>
            <a:r>
              <a:rPr lang="en-GB" sz="2000" b="1" smtClean="0"/>
              <a:t>Tường bao che</a:t>
            </a:r>
            <a:endParaRPr lang="en-US" sz="2000"/>
          </a:p>
          <a:p>
            <a:pPr algn="just"/>
            <a:r>
              <a:rPr lang="en-US" sz="2000" smtClean="0"/>
              <a:t>Tính toán truyền nhiệt của tường bao che với việc đánh giá hệ số R</a:t>
            </a:r>
            <a:r>
              <a:rPr lang="en-US" sz="2000" baseline="-25000" smtClean="0"/>
              <a:t>0</a:t>
            </a:r>
            <a:r>
              <a:rPr lang="en-US" sz="2000" smtClean="0"/>
              <a:t> của tường (R_tường). </a:t>
            </a:r>
            <a:endParaRPr lang="en-US" sz="2000"/>
          </a:p>
          <a:p>
            <a:pPr algn="just"/>
            <a:r>
              <a:rPr lang="en-US" sz="2000" smtClean="0"/>
              <a:t>Đề xuất giải pháp cho tường, với hệ số R</a:t>
            </a:r>
            <a:r>
              <a:rPr lang="en-US" sz="2000" baseline="-25000" smtClean="0"/>
              <a:t>o</a:t>
            </a:r>
            <a:r>
              <a:rPr lang="en-US" sz="2000" smtClean="0"/>
              <a:t>  </a:t>
            </a:r>
            <a:r>
              <a:rPr lang="en-US" sz="2000" smtClean="0">
                <a:latin typeface="Calibri"/>
                <a:cs typeface="Calibri"/>
              </a:rPr>
              <a:t>≥ </a:t>
            </a:r>
            <a:r>
              <a:rPr lang="en-US" sz="2000" smtClean="0">
                <a:latin typeface="Arial" pitchFamily="34" charset="0"/>
                <a:cs typeface="Arial" pitchFamily="34" charset="0"/>
              </a:rPr>
              <a:t>0,56</a:t>
            </a:r>
            <a:r>
              <a:rPr lang="en-US" sz="2000" smtClean="0"/>
              <a:t>m</a:t>
            </a:r>
            <a:r>
              <a:rPr lang="en-US" sz="2000" baseline="30000" smtClean="0"/>
              <a:t>2</a:t>
            </a:r>
            <a:r>
              <a:rPr lang="en-US" sz="2000" smtClean="0"/>
              <a:t>K/W</a:t>
            </a:r>
            <a:r>
              <a:rPr lang="en-US" sz="2000"/>
              <a:t>.</a:t>
            </a:r>
          </a:p>
          <a:p>
            <a:pPr algn="just"/>
            <a:endParaRPr lang="en-US" sz="2000" smtClean="0"/>
          </a:p>
          <a:p>
            <a:pPr algn="just"/>
            <a:r>
              <a:rPr lang="en-US" sz="2000" b="1" smtClean="0"/>
              <a:t>Mái</a:t>
            </a:r>
            <a:endParaRPr lang="en-US" sz="2000"/>
          </a:p>
          <a:p>
            <a:pPr algn="just"/>
            <a:r>
              <a:rPr lang="en-US" sz="2000"/>
              <a:t>Tính toán truyền nhiệt của </a:t>
            </a:r>
            <a:r>
              <a:rPr lang="en-US" sz="2000" smtClean="0"/>
              <a:t>mái với việc </a:t>
            </a:r>
            <a:r>
              <a:rPr lang="en-US" sz="2000"/>
              <a:t>đánh giá hệ số </a:t>
            </a:r>
            <a:r>
              <a:rPr lang="en-US" sz="2000" smtClean="0"/>
              <a:t>R</a:t>
            </a:r>
            <a:r>
              <a:rPr lang="en-US" sz="2000" baseline="-25000" smtClean="0"/>
              <a:t>0</a:t>
            </a:r>
            <a:r>
              <a:rPr lang="en-US" sz="2000" smtClean="0"/>
              <a:t> của mái (R_mái). </a:t>
            </a:r>
            <a:endParaRPr lang="en-US" sz="2000"/>
          </a:p>
          <a:p>
            <a:pPr algn="just"/>
            <a:r>
              <a:rPr lang="en-US" sz="2000"/>
              <a:t>Đề xuất giải pháp </a:t>
            </a:r>
            <a:r>
              <a:rPr lang="en-US" sz="2000" smtClean="0"/>
              <a:t>tối ưu </a:t>
            </a:r>
          </a:p>
          <a:p>
            <a:pPr algn="just"/>
            <a:endParaRPr lang="en-US" sz="2000" smtClean="0"/>
          </a:p>
          <a:p>
            <a:pPr algn="just"/>
            <a:r>
              <a:rPr lang="en-US" sz="2000" b="1" smtClean="0"/>
              <a:t>Kính</a:t>
            </a:r>
            <a:endParaRPr lang="en-US" sz="2000"/>
          </a:p>
          <a:p>
            <a:pPr algn="just"/>
            <a:r>
              <a:rPr lang="en-US" sz="2000" smtClean="0"/>
              <a:t>Tính toán hệ số </a:t>
            </a:r>
            <a:r>
              <a:rPr lang="x-none" sz="2000" smtClean="0"/>
              <a:t>SHGC max</a:t>
            </a:r>
            <a:r>
              <a:rPr lang="en-US" sz="2000" smtClean="0"/>
              <a:t> cho phép</a:t>
            </a:r>
          </a:p>
          <a:p>
            <a:pPr algn="just"/>
            <a:r>
              <a:rPr lang="en-US" sz="2000" smtClean="0"/>
              <a:t>Lựa chọn loại kính, để tối ưu hóa năng lượng sử dụng của hệ thống HVAC đối với loại kính lựa chọn</a:t>
            </a:r>
          </a:p>
          <a:p>
            <a:pPr algn="just"/>
            <a:r>
              <a:rPr lang="en-US" sz="2000" smtClean="0"/>
              <a:t>Đề xuất giải pháp để thiết kế lớp vỏ tuân thủ quy chuẩn trong trường hợp lắp loại kính SHGC=0,56</a:t>
            </a:r>
            <a:endParaRPr lang="en-US" sz="2000"/>
          </a:p>
          <a:p>
            <a:pPr marL="857250" lvl="1" indent="-457200">
              <a:buFont typeface="+mj-lt"/>
              <a:buAutoNum type="arabicPeriod"/>
            </a:pPr>
            <a:endParaRPr lang="en-GB" sz="1600">
              <a:solidFill>
                <a:srgbClr val="000000"/>
              </a:solidFill>
            </a:endParaRPr>
          </a:p>
        </p:txBody>
      </p:sp>
    </p:spTree>
    <p:extLst>
      <p:ext uri="{BB962C8B-B14F-4D97-AF65-F5344CB8AC3E}">
        <p14:creationId xmlns:p14="http://schemas.microsoft.com/office/powerpoint/2010/main" val="1475727489"/>
      </p:ext>
    </p:extLst>
  </p:cSld>
  <p:clrMapOvr>
    <a:masterClrMapping/>
  </p:clrMapOvr>
  <mc:AlternateContent xmlns:mc="http://schemas.openxmlformats.org/markup-compatibility/2006" xmlns:p14="http://schemas.microsoft.com/office/powerpoint/2010/main">
    <mc:Choice Requires="p14">
      <p:transition spd="slow" p14:dur="800">
        <p:fade/>
      </p:transition>
    </mc:Choice>
    <mc:Fallback xmlns="">
      <p:transition spd="slow">
        <p:fade/>
      </p:transition>
    </mc:Fallback>
  </mc:AlternateContent>
</p:sld>
</file>

<file path=ppt/theme/theme1.xml><?xml version="1.0" encoding="utf-8"?>
<a:theme xmlns:a="http://schemas.openxmlformats.org/drawingml/2006/main" name="cdb2004c012l">
  <a:themeElements>
    <a:clrScheme name="sample 1">
      <a:dk1>
        <a:srgbClr val="2B166E"/>
      </a:dk1>
      <a:lt1>
        <a:srgbClr val="FFFFFF"/>
      </a:lt1>
      <a:dk2>
        <a:srgbClr val="336699"/>
      </a:dk2>
      <a:lt2>
        <a:srgbClr val="C0C0C0"/>
      </a:lt2>
      <a:accent1>
        <a:srgbClr val="458F8F"/>
      </a:accent1>
      <a:accent2>
        <a:srgbClr val="CCCC00"/>
      </a:accent2>
      <a:accent3>
        <a:srgbClr val="FFFFFF"/>
      </a:accent3>
      <a:accent4>
        <a:srgbClr val="23115D"/>
      </a:accent4>
      <a:accent5>
        <a:srgbClr val="B0C6C6"/>
      </a:accent5>
      <a:accent6>
        <a:srgbClr val="B9B900"/>
      </a:accent6>
      <a:hlink>
        <a:srgbClr val="9999FF"/>
      </a:hlink>
      <a:folHlink>
        <a:srgbClr val="6C9BBE"/>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2B166E"/>
        </a:dk1>
        <a:lt1>
          <a:srgbClr val="FFFFFF"/>
        </a:lt1>
        <a:dk2>
          <a:srgbClr val="336699"/>
        </a:dk2>
        <a:lt2>
          <a:srgbClr val="C0C0C0"/>
        </a:lt2>
        <a:accent1>
          <a:srgbClr val="458F8F"/>
        </a:accent1>
        <a:accent2>
          <a:srgbClr val="CCCC00"/>
        </a:accent2>
        <a:accent3>
          <a:srgbClr val="FFFFFF"/>
        </a:accent3>
        <a:accent4>
          <a:srgbClr val="23115D"/>
        </a:accent4>
        <a:accent5>
          <a:srgbClr val="B0C6C6"/>
        </a:accent5>
        <a:accent6>
          <a:srgbClr val="B9B900"/>
        </a:accent6>
        <a:hlink>
          <a:srgbClr val="9999FF"/>
        </a:hlink>
        <a:folHlink>
          <a:srgbClr val="6C9BBE"/>
        </a:folHlink>
      </a:clrScheme>
      <a:clrMap bg1="lt1" tx1="dk1" bg2="lt2" tx2="dk2" accent1="accent1" accent2="accent2" accent3="accent3" accent4="accent4" accent5="accent5" accent6="accent6" hlink="hlink" folHlink="folHlink"/>
    </a:extraClrScheme>
    <a:extraClrScheme>
      <a:clrScheme name="sample 2">
        <a:dk1>
          <a:srgbClr val="1D528D"/>
        </a:dk1>
        <a:lt1>
          <a:srgbClr val="FFFFFF"/>
        </a:lt1>
        <a:dk2>
          <a:srgbClr val="000000"/>
        </a:dk2>
        <a:lt2>
          <a:srgbClr val="C0C0C0"/>
        </a:lt2>
        <a:accent1>
          <a:srgbClr val="2CA3C8"/>
        </a:accent1>
        <a:accent2>
          <a:srgbClr val="FF9900"/>
        </a:accent2>
        <a:accent3>
          <a:srgbClr val="FFFFFF"/>
        </a:accent3>
        <a:accent4>
          <a:srgbClr val="174578"/>
        </a:accent4>
        <a:accent5>
          <a:srgbClr val="ACCEE0"/>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3">
        <a:dk1>
          <a:srgbClr val="666633"/>
        </a:dk1>
        <a:lt1>
          <a:srgbClr val="FFFFFF"/>
        </a:lt1>
        <a:dk2>
          <a:srgbClr val="000000"/>
        </a:dk2>
        <a:lt2>
          <a:srgbClr val="D1C68D"/>
        </a:lt2>
        <a:accent1>
          <a:srgbClr val="C86C62"/>
        </a:accent1>
        <a:accent2>
          <a:srgbClr val="C78DD7"/>
        </a:accent2>
        <a:accent3>
          <a:srgbClr val="FFFFFF"/>
        </a:accent3>
        <a:accent4>
          <a:srgbClr val="56562A"/>
        </a:accent4>
        <a:accent5>
          <a:srgbClr val="E0BAB7"/>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7734</TotalTime>
  <Words>1465</Words>
  <Application>Microsoft Office PowerPoint</Application>
  <PresentationFormat>On-screen Show (4:3)</PresentationFormat>
  <Paragraphs>186</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cdb2004c012l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HT</dc:creator>
  <cp:lastModifiedBy>Luong Huyen</cp:lastModifiedBy>
  <cp:revision>342</cp:revision>
  <cp:lastPrinted>2013-11-15T04:07:16Z</cp:lastPrinted>
  <dcterms:created xsi:type="dcterms:W3CDTF">2013-11-04T08:06:55Z</dcterms:created>
  <dcterms:modified xsi:type="dcterms:W3CDTF">2019-06-17T10:17:33Z</dcterms:modified>
</cp:coreProperties>
</file>